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798" r:id="rId3"/>
    <p:sldMasterId id="2147483777" r:id="rId4"/>
    <p:sldMasterId id="2147483705" r:id="rId5"/>
    <p:sldMasterId id="2147483736" r:id="rId6"/>
    <p:sldMasterId id="2147483801" r:id="rId7"/>
    <p:sldMasterId id="2147483689" r:id="rId8"/>
    <p:sldMasterId id="2147483707" r:id="rId9"/>
    <p:sldMasterId id="2147483729" r:id="rId10"/>
    <p:sldMasterId id="2147483714" r:id="rId11"/>
    <p:sldMasterId id="2147483746" r:id="rId12"/>
    <p:sldMasterId id="2147483761" r:id="rId13"/>
    <p:sldMasterId id="2147483730" r:id="rId14"/>
    <p:sldMasterId id="2147483703" r:id="rId15"/>
  </p:sldMasterIdLst>
  <p:notesMasterIdLst>
    <p:notesMasterId r:id="rId29"/>
  </p:notesMasterIdLst>
  <p:handoutMasterIdLst>
    <p:handoutMasterId r:id="rId30"/>
  </p:handoutMasterIdLst>
  <p:sldIdLst>
    <p:sldId id="2413" r:id="rId16"/>
    <p:sldId id="2507" r:id="rId17"/>
    <p:sldId id="2517" r:id="rId18"/>
    <p:sldId id="2518" r:id="rId19"/>
    <p:sldId id="2519" r:id="rId20"/>
    <p:sldId id="2520" r:id="rId21"/>
    <p:sldId id="2521" r:id="rId22"/>
    <p:sldId id="2522" r:id="rId23"/>
    <p:sldId id="2523" r:id="rId24"/>
    <p:sldId id="2524" r:id="rId25"/>
    <p:sldId id="2525" r:id="rId26"/>
    <p:sldId id="2526" r:id="rId27"/>
    <p:sldId id="2403" r:id="rId28"/>
  </p:sldIdLst>
  <p:sldSz cx="10691813" cy="7559675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А4" id="{51AE494D-DDB0-A446-B4B6-021791644DB7}">
          <p14:sldIdLst>
            <p14:sldId id="2413"/>
            <p14:sldId id="2507"/>
            <p14:sldId id="2517"/>
            <p14:sldId id="2518"/>
            <p14:sldId id="2519"/>
            <p14:sldId id="2520"/>
            <p14:sldId id="2521"/>
            <p14:sldId id="2522"/>
            <p14:sldId id="2523"/>
            <p14:sldId id="2524"/>
            <p14:sldId id="2525"/>
            <p14:sldId id="2526"/>
            <p14:sldId id="2403"/>
          </p14:sldIdLst>
        </p14:section>
      </p14:sectionLst>
    </p:ext>
    <p:ext uri="{EFAFB233-063F-42B5-8137-9DF3F51BA10A}">
      <p15:sldGuideLst xmlns:p15="http://schemas.microsoft.com/office/powerpoint/2012/main">
        <p15:guide id="1" pos="3367" userDrawn="1">
          <p15:clr>
            <a:srgbClr val="A4A3A4"/>
          </p15:clr>
        </p15:guide>
        <p15:guide id="2" orient="horz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5" clrIdx="0"/>
  <p:cmAuthor id="2" name="Светлана Поспелова" initials="СП" lastIdx="25" clrIdx="1"/>
  <p:cmAuthor id="3" name="Admin" initials="A" lastIdx="1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6E6E6"/>
    <a:srgbClr val="025EA1"/>
    <a:srgbClr val="6BADE3"/>
    <a:srgbClr val="249789"/>
    <a:srgbClr val="003174"/>
    <a:srgbClr val="7F7F7F"/>
    <a:srgbClr val="FF0000"/>
    <a:srgbClr val="FD6924"/>
    <a:srgbClr val="FF3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5714" autoAdjust="0"/>
  </p:normalViewPr>
  <p:slideViewPr>
    <p:cSldViewPr snapToGrid="0" snapToObjects="1">
      <p:cViewPr varScale="1">
        <p:scale>
          <a:sx n="107" d="100"/>
          <a:sy n="107" d="100"/>
        </p:scale>
        <p:origin x="2344" y="168"/>
      </p:cViewPr>
      <p:guideLst>
        <p:guide pos="3367"/>
        <p:guide orient="horz" pos="2381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B8511-D141-684D-8907-2893EF481F48}" type="doc">
      <dgm:prSet loTypeId="urn:microsoft.com/office/officeart/2005/8/layout/hList1" loCatId="" qsTypeId="urn:microsoft.com/office/officeart/2005/8/quickstyle/simple1#5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DC82976-5BFC-1A4A-91B5-8DCEFC3F6053}">
      <dgm:prSet phldrT="[Text]" custT="1"/>
      <dgm:spPr bwMode="auto">
        <a:solidFill>
          <a:srgbClr val="025EA1"/>
        </a:solidFill>
        <a:ln w="9525">
          <a:noFill/>
        </a:ln>
      </dgm:spPr>
      <dgm:t>
        <a:bodyPr/>
        <a:lstStyle/>
        <a:p>
          <a:pPr>
            <a:defRPr/>
          </a:pPr>
          <a:r>
            <a:rPr lang="ru-RU" sz="1600" b="1" dirty="0">
              <a:solidFill>
                <a:schemeClr val="bg1"/>
              </a:solidFill>
              <a:cs typeface="Calibri" panose="020F0502020204030204" pitchFamily="34" charset="0"/>
            </a:rPr>
            <a:t>    Возможности ИС «ЕРНО»</a:t>
          </a:r>
          <a:endParaRPr lang="ru-RU" sz="1600" b="1" dirty="0">
            <a:latin typeface="+mn-lt"/>
          </a:endParaRPr>
        </a:p>
      </dgm:t>
    </dgm:pt>
    <dgm:pt modelId="{BA1AA643-5DF0-3B47-A211-7098221FEEBE}" type="parTrans" cxnId="{7FE22949-6F86-5241-AA00-877929097C6A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88021506-E112-F747-8DB7-F9395FB23011}" type="sibTrans" cxnId="{7FE22949-6F86-5241-AA00-877929097C6A}">
      <dgm:prSet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A23640DC-9E50-7341-B989-73EF9037D2A6}">
      <dgm:prSet phldrT="[Text]" custT="1"/>
      <dgm:spPr bwMode="auto">
        <a:solidFill>
          <a:schemeClr val="accent2"/>
        </a:solidFill>
        <a:ln w="9525">
          <a:noFill/>
        </a:ln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 dirty="0">
              <a:solidFill>
                <a:schemeClr val="bg1"/>
              </a:solidFill>
              <a:cs typeface="Calibri" panose="020F0502020204030204" pitchFamily="34" charset="0"/>
            </a:rPr>
            <a:t>Функциональность системы ИС «ЕРНО»</a:t>
          </a:r>
          <a:endParaRPr lang="ru-RU" sz="16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C7FF29F5-9D44-994A-9F61-99AAB6DADEDD}" type="parTrans" cxnId="{CB1717A1-1A56-8641-ABA8-AA1B3C9DCDAC}">
      <dgm:prSet/>
      <dgm:spPr bwMode="auto"/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60E61778-8F6E-E344-AE4A-86E18D5BB32E}" type="sibTrans" cxnId="{CB1717A1-1A56-8641-ABA8-AA1B3C9DCDAC}">
      <dgm:prSet/>
      <dgm:spPr bwMode="auto">
        <a:solidFill>
          <a:schemeClr val="bg1">
            <a:lumMod val="85000"/>
          </a:schemeClr>
        </a:solidFill>
      </dgm:spPr>
      <dgm:t>
        <a:bodyPr/>
        <a:lstStyle/>
        <a:p>
          <a:pPr>
            <a:defRPr/>
          </a:pPr>
          <a:endParaRPr lang="ru-RU" sz="1600">
            <a:latin typeface="+mn-lt"/>
          </a:endParaRPr>
        </a:p>
      </dgm:t>
    </dgm:pt>
    <dgm:pt modelId="{95A80B4E-EC5E-784E-AD08-E79128889E45}" type="pres">
      <dgm:prSet presAssocID="{5FBB8511-D141-684D-8907-2893EF481F48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753B96E5-36E0-2A4B-A65D-A931FEA78A53}" type="pres">
      <dgm:prSet presAssocID="{EDC82976-5BFC-1A4A-91B5-8DCEFC3F6053}" presName="composite" presStyleCnt="0"/>
      <dgm:spPr bwMode="auto"/>
    </dgm:pt>
    <dgm:pt modelId="{D4041590-7D0B-6841-B648-BDDBB0F3F400}" type="pres">
      <dgm:prSet presAssocID="{EDC82976-5BFC-1A4A-91B5-8DCEFC3F6053}" presName="parTx" presStyleLbl="alignNode1" presStyleIdx="0" presStyleCnt="2" custScaleX="140520" custScaleY="63435" custLinFactNeighborX="-31199" custLinFactNeighborY="13708">
        <dgm:presLayoutVars>
          <dgm:chMax val="0"/>
          <dgm:chPref val="0"/>
          <dgm:bulletEnabled val="1"/>
        </dgm:presLayoutVars>
      </dgm:prSet>
      <dgm:spPr bwMode="auto"/>
    </dgm:pt>
    <dgm:pt modelId="{894D43EE-FCBF-EA4F-BA4D-6B6BAA698D15}" type="pres">
      <dgm:prSet presAssocID="{EDC82976-5BFC-1A4A-91B5-8DCEFC3F6053}" presName="desTx" presStyleLbl="alignAccFollowNode1" presStyleIdx="0" presStyleCnt="2" custScaleX="140619" custScaleY="104055" custLinFactNeighborX="-1" custLinFactNeighborY="11666">
        <dgm:presLayoutVars>
          <dgm:bulletEnabled val="1"/>
        </dgm:presLayoutVars>
      </dgm:prSet>
      <dgm:spPr bwMode="auto">
        <a:solidFill>
          <a:srgbClr val="F2F2F2"/>
        </a:solidFill>
        <a:ln>
          <a:noFill/>
        </a:ln>
      </dgm:spPr>
    </dgm:pt>
    <dgm:pt modelId="{3CA1F40A-6B59-3845-82F8-85F101B2027C}" type="pres">
      <dgm:prSet presAssocID="{88021506-E112-F747-8DB7-F9395FB23011}" presName="space" presStyleCnt="0"/>
      <dgm:spPr bwMode="auto"/>
    </dgm:pt>
    <dgm:pt modelId="{B3C15AAD-593A-D949-8F3C-DCB229393108}" type="pres">
      <dgm:prSet presAssocID="{A23640DC-9E50-7341-B989-73EF9037D2A6}" presName="composite" presStyleCnt="0"/>
      <dgm:spPr bwMode="auto"/>
    </dgm:pt>
    <dgm:pt modelId="{83D842C7-247F-CD41-8A36-ADC0A57EDB9C}" type="pres">
      <dgm:prSet presAssocID="{A23640DC-9E50-7341-B989-73EF9037D2A6}" presName="parTx" presStyleLbl="alignNode1" presStyleIdx="1" presStyleCnt="2" custScaleX="204048" custScaleY="63435" custLinFactNeighborY="13708">
        <dgm:presLayoutVars>
          <dgm:chMax val="0"/>
          <dgm:chPref val="0"/>
          <dgm:bulletEnabled val="1"/>
        </dgm:presLayoutVars>
      </dgm:prSet>
      <dgm:spPr bwMode="auto"/>
    </dgm:pt>
    <dgm:pt modelId="{555E7A03-8640-4748-B880-539242308B2E}" type="pres">
      <dgm:prSet presAssocID="{A23640DC-9E50-7341-B989-73EF9037D2A6}" presName="desTx" presStyleLbl="alignAccFollowNode1" presStyleIdx="1" presStyleCnt="2" custScaleX="204048" custScaleY="104055" custLinFactNeighborY="11684">
        <dgm:presLayoutVars>
          <dgm:bulletEnabled val="1"/>
        </dgm:presLayoutVars>
      </dgm:prSet>
      <dgm:spPr bwMode="auto">
        <a:solidFill>
          <a:srgbClr val="F2F2F2"/>
        </a:solidFill>
        <a:ln>
          <a:noFill/>
        </a:ln>
      </dgm:spPr>
    </dgm:pt>
  </dgm:ptLst>
  <dgm:cxnLst>
    <dgm:cxn modelId="{0B102B36-6C87-8842-A7CC-C31706EC900E}" type="presOf" srcId="{A23640DC-9E50-7341-B989-73EF9037D2A6}" destId="{83D842C7-247F-CD41-8A36-ADC0A57EDB9C}" srcOrd="0" destOrd="0" presId="urn:microsoft.com/office/officeart/2005/8/layout/hList1"/>
    <dgm:cxn modelId="{7FE22949-6F86-5241-AA00-877929097C6A}" srcId="{5FBB8511-D141-684D-8907-2893EF481F48}" destId="{EDC82976-5BFC-1A4A-91B5-8DCEFC3F6053}" srcOrd="0" destOrd="0" parTransId="{BA1AA643-5DF0-3B47-A211-7098221FEEBE}" sibTransId="{88021506-E112-F747-8DB7-F9395FB23011}"/>
    <dgm:cxn modelId="{2D3B8FA0-AFE3-1F4A-BA49-3FBEFCA736BE}" type="presOf" srcId="{EDC82976-5BFC-1A4A-91B5-8DCEFC3F6053}" destId="{D4041590-7D0B-6841-B648-BDDBB0F3F400}" srcOrd="0" destOrd="0" presId="urn:microsoft.com/office/officeart/2005/8/layout/hList1"/>
    <dgm:cxn modelId="{CB1717A1-1A56-8641-ABA8-AA1B3C9DCDAC}" srcId="{5FBB8511-D141-684D-8907-2893EF481F48}" destId="{A23640DC-9E50-7341-B989-73EF9037D2A6}" srcOrd="1" destOrd="0" parTransId="{C7FF29F5-9D44-994A-9F61-99AAB6DADEDD}" sibTransId="{60E61778-8F6E-E344-AE4A-86E18D5BB32E}"/>
    <dgm:cxn modelId="{18BE8FC5-7BB9-D741-9A8D-C29DB49BABB7}" type="presOf" srcId="{5FBB8511-D141-684D-8907-2893EF481F48}" destId="{95A80B4E-EC5E-784E-AD08-E79128889E45}" srcOrd="0" destOrd="0" presId="urn:microsoft.com/office/officeart/2005/8/layout/hList1"/>
    <dgm:cxn modelId="{86C81C46-2E04-2A45-86B2-DC5A2D6E68DA}" type="presParOf" srcId="{95A80B4E-EC5E-784E-AD08-E79128889E45}" destId="{753B96E5-36E0-2A4B-A65D-A931FEA78A53}" srcOrd="0" destOrd="0" presId="urn:microsoft.com/office/officeart/2005/8/layout/hList1"/>
    <dgm:cxn modelId="{C7229AB9-9C1A-8B4C-B0FC-BA2A4C966598}" type="presParOf" srcId="{753B96E5-36E0-2A4B-A65D-A931FEA78A53}" destId="{D4041590-7D0B-6841-B648-BDDBB0F3F400}" srcOrd="0" destOrd="0" presId="urn:microsoft.com/office/officeart/2005/8/layout/hList1"/>
    <dgm:cxn modelId="{6A4FB2F2-F8FF-D245-8A8A-35366758FDEF}" type="presParOf" srcId="{753B96E5-36E0-2A4B-A65D-A931FEA78A53}" destId="{894D43EE-FCBF-EA4F-BA4D-6B6BAA698D15}" srcOrd="1" destOrd="0" presId="urn:microsoft.com/office/officeart/2005/8/layout/hList1"/>
    <dgm:cxn modelId="{F4E56DE9-C9B5-8A4C-A9E1-C890B757F26D}" type="presParOf" srcId="{95A80B4E-EC5E-784E-AD08-E79128889E45}" destId="{3CA1F40A-6B59-3845-82F8-85F101B2027C}" srcOrd="1" destOrd="0" presId="urn:microsoft.com/office/officeart/2005/8/layout/hList1"/>
    <dgm:cxn modelId="{FB4BCF1F-59DD-3445-9B08-6C4282445683}" type="presParOf" srcId="{95A80B4E-EC5E-784E-AD08-E79128889E45}" destId="{B3C15AAD-593A-D949-8F3C-DCB229393108}" srcOrd="2" destOrd="0" presId="urn:microsoft.com/office/officeart/2005/8/layout/hList1"/>
    <dgm:cxn modelId="{E0778203-DB06-B448-B8D2-39520717BAEA}" type="presParOf" srcId="{B3C15AAD-593A-D949-8F3C-DCB229393108}" destId="{83D842C7-247F-CD41-8A36-ADC0A57EDB9C}" srcOrd="0" destOrd="0" presId="urn:microsoft.com/office/officeart/2005/8/layout/hList1"/>
    <dgm:cxn modelId="{722157A5-DF40-0D4F-8034-494CC53AF2DF}" type="presParOf" srcId="{B3C15AAD-593A-D949-8F3C-DCB229393108}" destId="{555E7A03-8640-4748-B880-539242308B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41590-7D0B-6841-B648-BDDBB0F3F400}">
      <dsp:nvSpPr>
        <dsp:cNvPr id="0" name=""/>
        <dsp:cNvSpPr/>
      </dsp:nvSpPr>
      <dsp:spPr bwMode="auto">
        <a:xfrm>
          <a:off x="0" y="946232"/>
          <a:ext cx="3823577" cy="690431"/>
        </a:xfrm>
        <a:prstGeom prst="rect">
          <a:avLst/>
        </a:prstGeom>
        <a:solidFill>
          <a:srgbClr val="025EA1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600" b="1" kern="1200" dirty="0">
              <a:solidFill>
                <a:schemeClr val="bg1"/>
              </a:solidFill>
              <a:cs typeface="Calibri" panose="020F0502020204030204" pitchFamily="34" charset="0"/>
            </a:rPr>
            <a:t>    Возможности ИС «ЕРНО»</a:t>
          </a:r>
          <a:endParaRPr lang="ru-RU" sz="1600" b="1" kern="1200" dirty="0">
            <a:latin typeface="+mn-lt"/>
          </a:endParaRPr>
        </a:p>
      </dsp:txBody>
      <dsp:txXfrm>
        <a:off x="0" y="946232"/>
        <a:ext cx="3823577" cy="690431"/>
      </dsp:txXfrm>
    </dsp:sp>
    <dsp:sp modelId="{894D43EE-FCBF-EA4F-BA4D-6B6BAA698D15}">
      <dsp:nvSpPr>
        <dsp:cNvPr id="0" name=""/>
        <dsp:cNvSpPr/>
      </dsp:nvSpPr>
      <dsp:spPr bwMode="auto">
        <a:xfrm>
          <a:off x="0" y="1559404"/>
          <a:ext cx="3826271" cy="2924861"/>
        </a:xfrm>
        <a:prstGeom prst="rect">
          <a:avLst/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3D842C7-247F-CD41-8A36-ADC0A57EDB9C}">
      <dsp:nvSpPr>
        <dsp:cNvPr id="0" name=""/>
        <dsp:cNvSpPr/>
      </dsp:nvSpPr>
      <dsp:spPr bwMode="auto">
        <a:xfrm>
          <a:off x="4207241" y="946232"/>
          <a:ext cx="5552187" cy="690431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600" b="1" kern="1200" dirty="0">
              <a:solidFill>
                <a:schemeClr val="bg1"/>
              </a:solidFill>
              <a:cs typeface="Calibri" panose="020F0502020204030204" pitchFamily="34" charset="0"/>
            </a:rPr>
            <a:t>Функциональность системы ИС «ЕРНО»</a:t>
          </a:r>
          <a:endParaRPr lang="ru-RU" sz="16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4207241" y="946232"/>
        <a:ext cx="5552187" cy="690431"/>
      </dsp:txXfrm>
    </dsp:sp>
    <dsp:sp modelId="{555E7A03-8640-4748-B880-539242308B2E}">
      <dsp:nvSpPr>
        <dsp:cNvPr id="0" name=""/>
        <dsp:cNvSpPr/>
      </dsp:nvSpPr>
      <dsp:spPr bwMode="auto">
        <a:xfrm>
          <a:off x="4207241" y="1559910"/>
          <a:ext cx="5552187" cy="2924861"/>
        </a:xfrm>
        <a:prstGeom prst="rect">
          <a:avLst/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3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5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4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4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5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4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6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5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sv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5173FC10-0556-6C42-BC0A-D33F550EC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49" y="0"/>
            <a:ext cx="10698262" cy="75596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37626-BB21-E601-E6EB-833050C75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6" y="5457298"/>
            <a:ext cx="7271793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C591F5-4681-6B3C-955E-4A48F5020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9"/>
            <a:ext cx="7271792" cy="4306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160C75-4AC4-F58E-1403-490E6DBE2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021482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1F2E832-4670-1272-662E-2320B9C72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6896439"/>
            <a:ext cx="4823868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C3B1D46-29A0-50B8-3FF9-A2E639C9FC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380374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7B1EE-7494-A845-E707-693C4C9199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63" y="466725"/>
            <a:ext cx="1727557" cy="6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67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241" userDrawn="1">
          <p15:clr>
            <a:srgbClr val="FBAE40"/>
          </p15:clr>
        </p15:guide>
        <p15:guide id="15" orient="horz" pos="43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D95270E-4ABF-B440-9B27-C81800B67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8"/>
            <a:ext cx="10691813" cy="755511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2" y="466726"/>
            <a:ext cx="6852289" cy="6624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446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46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2BAE1D9-37A3-1182-BF1B-6FE62F60D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2" y="466726"/>
            <a:ext cx="6852289" cy="6624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678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446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46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101" y="7109434"/>
            <a:ext cx="9029570" cy="161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052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213152-5779-8ED8-363A-07084E254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101" y="375362"/>
            <a:ext cx="7198876" cy="713969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CE1207-5DB7-DD8F-6F31-0F79703B6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59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4" y="5584676"/>
            <a:ext cx="4787900" cy="9996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264" y="3931667"/>
            <a:ext cx="3125048" cy="1506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CC71B-3208-751C-4CEF-C9ABBC5FC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2208" y="2754645"/>
            <a:ext cx="7260347" cy="21777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8602" y="5116860"/>
            <a:ext cx="7260347" cy="3616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464" y="2469019"/>
            <a:ext cx="1201736" cy="12028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A695E1D-0F49-6492-5E56-7AD7AB30B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12E0F056-C0C7-C152-E6F8-D321320392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4" y="1922473"/>
            <a:ext cx="4787899" cy="40893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5EDFB2AE-6222-1CD0-5835-1A7879C990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4513" y="1873890"/>
            <a:ext cx="3311525" cy="10772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67BEDE9D-DF34-24F1-9DED-7C3E18EB1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4513" y="3320510"/>
            <a:ext cx="3311525" cy="10721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F25A491-9F17-E8C3-020B-A610471A99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4513" y="4764228"/>
            <a:ext cx="3311525" cy="10682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Рисунок 37">
            <a:extLst>
              <a:ext uri="{FF2B5EF4-FFF2-40B4-BE49-F238E27FC236}">
                <a16:creationId xmlns:a16="http://schemas.microsoft.com/office/drawing/2014/main" id="{21DAEEF0-2F2D-D196-2ACF-710435DD471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431209" y="1877708"/>
            <a:ext cx="936000" cy="9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Рисунок 37">
            <a:extLst>
              <a:ext uri="{FF2B5EF4-FFF2-40B4-BE49-F238E27FC236}">
                <a16:creationId xmlns:a16="http://schemas.microsoft.com/office/drawing/2014/main" id="{6CFC2ABF-CF41-557E-D1C9-E6784FDF99A2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431209" y="3326117"/>
            <a:ext cx="936000" cy="9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Рисунок 37">
            <a:extLst>
              <a:ext uri="{FF2B5EF4-FFF2-40B4-BE49-F238E27FC236}">
                <a16:creationId xmlns:a16="http://schemas.microsoft.com/office/drawing/2014/main" id="{89FA2533-E6E5-E25C-8826-34443CAAEA7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5431209" y="4759896"/>
            <a:ext cx="936000" cy="9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0147105-46FC-DDA6-D762-A2AEEEE8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9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6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476"/>
            <a:ext cx="10691813" cy="492688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799"/>
            <a:ext cx="460059" cy="2196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1155" y="2034674"/>
            <a:ext cx="4770663" cy="12697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6816" y="3368049"/>
            <a:ext cx="4782134" cy="3501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6199" y="1739711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Рисунок 3">
            <a:extLst>
              <a:ext uri="{FF2B5EF4-FFF2-40B4-BE49-F238E27FC236}">
                <a16:creationId xmlns:a16="http://schemas.microsoft.com/office/drawing/2014/main" id="{24F6239B-ECE6-CA47-A7B9-AA4F9973578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2600" y="1877592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DFD9BFA-5727-7443-9FD8-1AD7C28968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0250" y="6058846"/>
            <a:ext cx="3129434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7084805B-1107-FDF9-C097-D0F92A3DEA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8179" y="6058846"/>
            <a:ext cx="3129434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793CEC-C952-51E7-806D-04859AE66EE7}"/>
              </a:ext>
            </a:extLst>
          </p:cNvPr>
          <p:cNvSpPr txBox="1"/>
          <p:nvPr userDrawn="1"/>
        </p:nvSpPr>
        <p:spPr bwMode="auto">
          <a:xfrm>
            <a:off x="321275" y="5346158"/>
            <a:ext cx="1506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C0B270-E0A0-792D-DB70-7BF68505B1A8}"/>
              </a:ext>
            </a:extLst>
          </p:cNvPr>
          <p:cNvSpPr txBox="1"/>
          <p:nvPr userDrawn="1"/>
        </p:nvSpPr>
        <p:spPr bwMode="auto">
          <a:xfrm>
            <a:off x="5294606" y="5346158"/>
            <a:ext cx="1506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3566FB-7EDC-A1A0-373A-2BECDFA96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9" userDrawn="1">
          <p15:clr>
            <a:srgbClr val="FBAE40"/>
          </p15:clr>
        </p15:guide>
        <p15:guide id="2" orient="horz" pos="612" userDrawn="1">
          <p15:clr>
            <a:srgbClr val="FBAE40"/>
          </p15:clr>
        </p15:guide>
        <p15:guide id="3" orient="horz" pos="29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9463" y="0"/>
            <a:ext cx="6101556" cy="7559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5540"/>
            <a:ext cx="4075846" cy="142407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FBA9EA3A-072C-3641-B963-09462CA4F3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88978" y="5111750"/>
            <a:ext cx="2818394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E8CFB5B-A070-AE4F-BAEB-2802BFB046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8086" y="4938854"/>
            <a:ext cx="1094918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ru-RU" dirty="0"/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18AB9E13-AAD4-DD48-9800-BEB569ECDA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8978" y="6014038"/>
            <a:ext cx="2818394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17F944D5-7426-D541-B671-5EC132D791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086" y="5684491"/>
            <a:ext cx="1094918" cy="8612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CA8D6DBF-E2C6-F443-9DCA-A0215193E7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966" y="3859464"/>
            <a:ext cx="3955406" cy="7125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7A83F1-CB4A-4799-A995-2A78DB783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3960811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05A254-3674-B24E-4165-7E1403C640BB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541CB-DA51-F821-6D7E-8C2CD8D9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484B7588-BDC0-3592-BFEA-36FD58618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7D9E45-5CF8-5711-BF1A-40DA4928D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0481" y="466725"/>
            <a:ext cx="1323319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230D88-1A5E-8D1A-86C3-AA5D23E8F555}"/>
              </a:ext>
            </a:extLst>
          </p:cNvPr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:a16="http://schemas.microsoft.com/office/drawing/2014/main" id="{E5D95202-EF78-B4D0-89ED-DE5D7229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520E4-44EF-3841-489C-5DDEDAA74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7954AA-28A3-7635-C004-DE5E31DF6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0481" y="466725"/>
            <a:ext cx="1323319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47BFA3-DA49-CF4A-8910-8F5861160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0"/>
          <a:stretch/>
        </p:blipFill>
        <p:spPr>
          <a:xfrm>
            <a:off x="-1" y="-194399"/>
            <a:ext cx="10691813" cy="7559675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B740FCF-786E-0ACC-3A6F-FBC720570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6" y="5457298"/>
            <a:ext cx="7271793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23126F-93AF-F29C-5473-8B7E47EFB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9"/>
            <a:ext cx="7271792" cy="4306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C63AE9-F22F-8633-8F7E-DA724ABD0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021482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884119-6746-A970-56E1-A1E5E07A6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6896439"/>
            <a:ext cx="4823868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C57B6E0-DD33-D802-8073-6984E3A04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380374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6FD5C2-6165-75E0-883C-F49D3397F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63" y="480166"/>
            <a:ext cx="1727557" cy="6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4014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4127" userDrawn="1">
          <p15:clr>
            <a:srgbClr val="FBAE40"/>
          </p15:clr>
        </p15:guide>
        <p15:guide id="11" orient="horz" pos="435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3674" userDrawn="1">
          <p15:clr>
            <a:srgbClr val="FBAE40"/>
          </p15:clr>
        </p15:guide>
        <p15:guide id="14" orient="horz" pos="35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AA2A-6DFA-701F-6E52-F0429A037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2DBE0FCE-0784-8C56-F994-716B95E2BF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C7B88-2901-88A9-009D-C517109ED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0481" y="466725"/>
            <a:ext cx="1323319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230D88-1A5E-8D1A-86C3-AA5D23E8F555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ECB09E-3238-97EC-8533-9EDC9EFD7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75A93585-57F8-F353-751D-1DD9C55D8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62809-8C50-90A5-5DB7-6933EA9FF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0481" y="466725"/>
            <a:ext cx="1323319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2A9B-2C75-E9CA-22EF-8E732E834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A9292C76-A45C-9FEF-D03A-2F29D7BB0A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BEBE48-0BC8-0D57-81A5-9708F93A2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0481" y="466725"/>
            <a:ext cx="1323319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87A31-CD4D-F937-8BE9-8BDFE3CF8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98EF8BE4-24CB-0B45-E10B-82176AEA23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DAA467-73C7-6B5C-1936-9F4F26444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0481" y="466725"/>
            <a:ext cx="1323319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примечаний.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51989-CE33-2007-788B-24ED9E573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5307DD4D-C838-655E-5DFA-4E3A2BDEDF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37DC4-DF6A-1ECB-AB46-0A527292E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0481" y="466725"/>
            <a:ext cx="1323319" cy="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1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5E2793D-EDA3-174C-9E35-BE69D0CDB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63533-B559-41C3-8E7F-3E3E6E0898B9}"/>
              </a:ext>
            </a:extLst>
          </p:cNvPr>
          <p:cNvSpPr txBox="1"/>
          <p:nvPr userDrawn="1"/>
        </p:nvSpPr>
        <p:spPr>
          <a:xfrm>
            <a:off x="-1139687" y="2915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D332B9-48C0-19A5-3A81-4B7B051FE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87877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63533-B559-41C3-8E7F-3E3E6E0898B9}"/>
              </a:ext>
            </a:extLst>
          </p:cNvPr>
          <p:cNvSpPr txBox="1"/>
          <p:nvPr userDrawn="1"/>
        </p:nvSpPr>
        <p:spPr>
          <a:xfrm>
            <a:off x="-1139687" y="2915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4DD988-549F-30B6-BC8F-93D509033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81D7CE0-48C4-B560-1EB6-4045F8E0C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15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709" y="2215049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703" y="2044000"/>
            <a:ext cx="862235" cy="80619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709" y="4381253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1173493-4563-6441-9E40-8BA593038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703" y="4202719"/>
            <a:ext cx="862235" cy="901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B1894BE-4647-504B-8D89-48C052085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823" y="2215049"/>
            <a:ext cx="2480366" cy="18172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316CE05-D817-4A4B-9242-CEA1FCA50F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2437" y="2036515"/>
            <a:ext cx="852788" cy="901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A3F67C7-8396-0F44-8C78-C4EC8DF95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9073" y="4373633"/>
            <a:ext cx="2480366" cy="1819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07D2188-E7A5-A640-BCFC-EDAE4D7FB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437" y="4195099"/>
            <a:ext cx="862235" cy="901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4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262BD0-E0D7-20F6-F7E9-98E354878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924B58B-6366-51C6-2E83-2924B54407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205" y="1491647"/>
            <a:ext cx="4117907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F56AF80-EE0C-CD48-8FD9-146921D0A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0205" y="2571751"/>
            <a:ext cx="4117907" cy="73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B879776-0C8D-A846-9CC6-2619AE027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5568" y="1497544"/>
            <a:ext cx="4117907" cy="739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B2109E2-B58C-BC4C-8E7B-715EC91A42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66043" y="2571751"/>
            <a:ext cx="4117907" cy="752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06" y="1445242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D4749CD-BE2B-B340-A251-A129E59544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4556" y="144161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75EE903-418E-CE40-B056-DF39B026C5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06" y="2521934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86C2BF3-D412-E847-AD80-FB5F4F93E1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556" y="2521934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51190C5-70F7-7CEB-3049-59FB8BAC95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0205" y="3655426"/>
            <a:ext cx="4117907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92FF2BF-6622-859A-6AD1-2F0F6D9A00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205" y="4735530"/>
            <a:ext cx="4117907" cy="73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57570E5-91D7-39E2-E904-D739944C4E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5568" y="3652269"/>
            <a:ext cx="4117907" cy="739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DE2064-ECD2-FDF7-69BC-50A637A135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66043" y="4735530"/>
            <a:ext cx="4117907" cy="752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72E572-FB9B-B224-E43D-E3C019B0EF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2506" y="3604494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E0D00A-B082-7684-A6B7-1EA55B6735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56" y="3605392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DA3067-612C-4BCE-1DCC-7BF14AC3A6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2506" y="4690240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39353A-8792-2DEF-D9F2-C6FCA45A04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56" y="468571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803CE5D-003F-F89C-D3D8-F6BB9D95CC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0205" y="5817418"/>
            <a:ext cx="4117907" cy="73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1BF2120-1063-D1F4-9FAB-54075E98D0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66043" y="5817418"/>
            <a:ext cx="4117907" cy="752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99A3A6-B6B2-F337-79F7-4219BDB239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2506" y="5767601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870C7F0-68AB-515A-F8DF-C72AD7EE514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24556" y="5767601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2F7E70-FAF7-0EFC-CE3E-84C6EC979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389441A-5469-788D-DAE6-822C9312CD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1E1E0DBB-BEDF-9948-8757-48C55059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0"/>
          <a:stretch/>
        </p:blipFill>
        <p:spPr>
          <a:xfrm>
            <a:off x="0" y="2260"/>
            <a:ext cx="10691813" cy="7559675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EBB24F9-68BE-45F2-69F1-AA80348D85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1405" y="494358"/>
            <a:ext cx="2572270" cy="396332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485A36-E72B-DAC0-8661-C81899097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1406" y="910986"/>
            <a:ext cx="2572270" cy="225817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769646F-8C4C-9BC3-3D37-6D66D4CBF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6" y="5457298"/>
            <a:ext cx="7271793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B3C45D-54F8-AF17-5DA6-DB2F5CB84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9"/>
            <a:ext cx="7271792" cy="4306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6B507CA-587E-D865-AC74-8FE418EB07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021482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C8CDCB4-DDBB-163B-2348-64D4AAF64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6896439"/>
            <a:ext cx="4823868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0DDEF04-960D-E716-2243-A6ADAED81C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3" y="6380374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53AA1B-8B53-4EBD-A0AA-03981EF1F5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63" y="480166"/>
            <a:ext cx="1727557" cy="6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447" userDrawn="1">
          <p15:clr>
            <a:srgbClr val="FBAE40"/>
          </p15:clr>
        </p15:guide>
        <p15:guide id="11" orient="horz" pos="367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241" userDrawn="1">
          <p15:clr>
            <a:srgbClr val="FBAE40"/>
          </p15:clr>
        </p15:guide>
        <p15:guide id="15" orient="horz" pos="4354" userDrawn="1">
          <p15:clr>
            <a:srgbClr val="FBAE40"/>
          </p15:clr>
        </p15:guide>
        <p15:guide id="16" orient="horz" pos="657" userDrawn="1">
          <p15:clr>
            <a:srgbClr val="FBAE40"/>
          </p15:clr>
        </p15:guide>
        <p15:guide id="17" orient="horz" pos="36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C6CA0FBF-F065-794B-8E85-81B741F106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2758877"/>
            <a:ext cx="3146507" cy="37953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A2E18F-35F5-D640-B5B6-89041E0F2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4803" y="2757482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207D046-50D4-884C-BD1C-A79885235C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9967" y="1746589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945FC9B-1549-5145-97FC-53EF5510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4803" y="5279456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2D7DAF6-BFE7-FD43-89F6-E929DC7835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190" y="2757482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266A6AE-BD41-E04C-88A9-F6DA2747C2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3190" y="5279456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1D53161-A2BF-07DD-104D-C59FAAFF7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3384" y="1746589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F6F030-7DB3-16F2-F2E1-47A0E28C9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59967" y="426840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D95FBA-9CC9-DFB9-455D-D07A8904E3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73384" y="426840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BAA7D-A8CC-A4B4-9C8A-7117D533F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id="{17C133B7-0CC7-D973-6A19-E627F5F3A0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05" y="1849714"/>
            <a:ext cx="3125596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EBF761-400B-49F3-B269-97A517F20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6F5707EF-DA51-4540-87E2-1D60EC05B958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8353DA47-7983-E64A-B1AE-CCE076D89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8138" y="2761794"/>
            <a:ext cx="4875289" cy="3250069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FE191506-1D0A-D44A-868B-C8DAD023C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438" y="2761794"/>
            <a:ext cx="4875289" cy="3250069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7C538D3-DDF8-1946-D166-A357A3FC9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3378371E-FA4A-056A-7B08-AA89FBBDF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2036702"/>
            <a:ext cx="4787899" cy="374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241F3FB-E162-0BF8-204E-C520456685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9ECA36FA-5FAF-244D-9745-1566C32B40D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1851" y="2232356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2106427-1AD8-A44F-AD29-6F1504180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709" y="2215049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C33808D-8C7E-5848-9F32-57E988ACCB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709" y="4381253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8307BFE-6175-D04E-8B8E-8936DA8D8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823" y="2215049"/>
            <a:ext cx="2480366" cy="18172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B2E90B-F39D-884B-B33F-D63B865D24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9073" y="4373633"/>
            <a:ext cx="2480366" cy="1819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Рисунок 37">
            <a:extLst>
              <a:ext uri="{FF2B5EF4-FFF2-40B4-BE49-F238E27FC236}">
                <a16:creationId xmlns:a16="http://schemas.microsoft.com/office/drawing/2014/main" id="{2C854BD0-6EC3-2787-CBA1-54CE66189DA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51851" y="4388367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Рисунок 37">
            <a:extLst>
              <a:ext uri="{FF2B5EF4-FFF2-40B4-BE49-F238E27FC236}">
                <a16:creationId xmlns:a16="http://schemas.microsoft.com/office/drawing/2014/main" id="{FBC8FF9A-9553-63EB-6E37-A9099F980C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421620" y="2232356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Рисунок 37">
            <a:extLst>
              <a:ext uri="{FF2B5EF4-FFF2-40B4-BE49-F238E27FC236}">
                <a16:creationId xmlns:a16="http://schemas.microsoft.com/office/drawing/2014/main" id="{4845749D-3AC4-D23F-20F4-0F7D812A385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421620" y="4388367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CC787E-582B-5251-E4E7-B76614501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AFC64E5-5D35-176A-265F-8A829D00A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1" name="Рисунок 3">
            <a:extLst>
              <a:ext uri="{FF2B5EF4-FFF2-40B4-BE49-F238E27FC236}">
                <a16:creationId xmlns:a16="http://schemas.microsoft.com/office/drawing/2014/main" id="{F9DE9790-CBD8-EC47-A99D-9FD9B5BBED8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081522" y="459578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6B00BA1A-DECC-9846-92DA-6BB8BDF99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4421" y="455515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Рисунок 3">
            <a:extLst>
              <a:ext uri="{FF2B5EF4-FFF2-40B4-BE49-F238E27FC236}">
                <a16:creationId xmlns:a16="http://schemas.microsoft.com/office/drawing/2014/main" id="{864E711D-A447-3748-B2CC-96E1FA2DE20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081522" y="5502020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5D8216A3-7566-5D4C-B070-C1297ECF5B3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34421" y="545533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Рисунок 3">
            <a:extLst>
              <a:ext uri="{FF2B5EF4-FFF2-40B4-BE49-F238E27FC236}">
                <a16:creationId xmlns:a16="http://schemas.microsoft.com/office/drawing/2014/main" id="{5A5AB3D4-7479-B547-B8A9-5D6EE5C8FEC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766822" y="459578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014EE8A-245C-0845-B92C-7D6E21ED7A6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419721" y="455515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Рисунок 3">
            <a:extLst>
              <a:ext uri="{FF2B5EF4-FFF2-40B4-BE49-F238E27FC236}">
                <a16:creationId xmlns:a16="http://schemas.microsoft.com/office/drawing/2014/main" id="{6EB6FDB3-B2B1-9D43-9541-6B9C56E4D938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766822" y="5502020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DE8C2DE9-38D5-C944-85CB-366A3CD16DC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19721" y="545533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9" name="Рисунок 3">
            <a:extLst>
              <a:ext uri="{FF2B5EF4-FFF2-40B4-BE49-F238E27FC236}">
                <a16:creationId xmlns:a16="http://schemas.microsoft.com/office/drawing/2014/main" id="{BBD01DD6-7274-324E-A4E9-32674694BD4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53178" y="45903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4DB2AEB-080A-624E-82F9-F0559D87485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92321" y="455515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Рисунок 3">
            <a:extLst>
              <a:ext uri="{FF2B5EF4-FFF2-40B4-BE49-F238E27FC236}">
                <a16:creationId xmlns:a16="http://schemas.microsoft.com/office/drawing/2014/main" id="{F3501DC0-9B97-084C-9DA8-3A7FC6878B0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178" y="5496577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1BC02E-E0E6-2F4C-B6A5-5CC97C737F0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92321" y="545533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CF21E95C-5476-CB41-AF76-57920E8F5D0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6577" y="2398891"/>
            <a:ext cx="4799782" cy="1633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AC8C0065-695C-C848-A1D3-2BB9C58DB8B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9830" y="2398891"/>
            <a:ext cx="4799782" cy="16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584259-6233-FE77-673C-857DEA0D26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D1C5EC6C-73C7-53C6-DF54-05A136374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853018"/>
            <a:ext cx="4799782" cy="374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8F65AEE-52E7-BE97-B7A9-CEBA83816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205" y="2400955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06" y="2353049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3A6010F-764A-1F42-A64C-BDA8D70FD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0205" y="3118370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EBE43B8-6CE3-6F41-B817-CD5DAC25F3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06" y="307163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5FE5A48D-06DF-4349-B585-695586EB55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0205" y="4557665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17C7EF-1F36-E446-92D1-9B276FF5CE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506" y="450444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8467A34-A1B8-4642-916C-8513E5DED8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205" y="5275080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C1D8060-D66A-954E-8FAC-B32A8F7391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506" y="522834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4F8D870-7353-0849-9869-E609D30634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4097" y="2394470"/>
            <a:ext cx="3951942" cy="146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886EA978-3E7C-5B43-B99F-B220A06A2D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4097" y="4558483"/>
            <a:ext cx="3951942" cy="146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98EC464-5C70-A297-825D-9042B9BC8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C01F9DB6-0B36-7CE3-F897-D4EC1A57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677506"/>
            <a:ext cx="4787899" cy="374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1E1B889-7A4F-47C0-D5D4-296AEC5C95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CE4CE36-AC4E-0BF6-F9A5-18587E6BE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6131655-5FC8-8401-40B9-DBEFC4D1AC0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2060" y="2754137"/>
            <a:ext cx="3129340" cy="3440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D2ECE44-17B7-875D-532D-BDEE8E68B9D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766858" y="2053855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D883996-DDBE-14B4-A54D-4B19D141BE9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412323" y="2036383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9731611F-D2F6-8F2B-EC90-793BCE0D214D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082388" y="2053855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E01F88-6314-0760-777D-36560376AC8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27853" y="2036383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CF80A35F-AC29-86C9-D1D2-EB019C2AC4CB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3766858" y="4397480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AEF6DBD-E2E1-B16F-E7FE-1AD634F58D9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412323" y="4374184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74FE5CF0-ADE3-4E0E-CBFB-BA08E17F7C90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7082388" y="439165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579B1FA-5577-8ABC-A83E-DD0A57E975A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727853" y="4380008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FB5348DF-1D79-26A3-D662-4D1D125870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991" y="2035970"/>
            <a:ext cx="3125596" cy="554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FD8473E-C748-CA14-A091-80D1B2F88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449263" y="2049360"/>
            <a:ext cx="4787900" cy="378311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224" y="3296657"/>
            <a:ext cx="3960813" cy="25358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257" y="2032849"/>
            <a:ext cx="2527819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0023" y="2396608"/>
            <a:ext cx="2295635" cy="271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0023" y="5303252"/>
            <a:ext cx="2295635" cy="3349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1A7E3C-03E9-EF4E-89A4-C536CB663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497" y="2411414"/>
            <a:ext cx="640630" cy="53385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0FC065-9AE6-CB77-E174-667ECC579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5CB08A-A571-D6AB-BF08-B68D642D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1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orient="horz" pos="294">
          <p15:clr>
            <a:srgbClr val="FBAE40"/>
          </p15:clr>
        </p15:guide>
        <p15:guide id="3" orient="horz" pos="4468">
          <p15:clr>
            <a:srgbClr val="FBAE40"/>
          </p15:clr>
        </p15:guide>
        <p15:guide id="4" pos="4864">
          <p15:clr>
            <a:srgbClr val="FBAE40"/>
          </p15:clr>
        </p15:guide>
        <p15:guide id="5" orient="horz" pos="4354">
          <p15:clr>
            <a:srgbClr val="FBAE40"/>
          </p15:clr>
        </p15:guide>
        <p15:guide id="6" orient="horz" pos="4241">
          <p15:clr>
            <a:srgbClr val="FBAE40"/>
          </p15:clr>
        </p15:guide>
        <p15:guide id="7" orient="horz" pos="4127">
          <p15:clr>
            <a:srgbClr val="FBAE40"/>
          </p15:clr>
        </p15:guide>
        <p15:guide id="8" orient="horz" pos="4014">
          <p15:clr>
            <a:srgbClr val="FBAE40"/>
          </p15:clr>
        </p15:guide>
        <p15:guide id="9" orient="horz" pos="3901">
          <p15:clr>
            <a:srgbClr val="FBAE40"/>
          </p15:clr>
        </p15:guide>
        <p15:guide id="10" orient="horz" pos="3787">
          <p15:clr>
            <a:srgbClr val="FBAE40"/>
          </p15:clr>
        </p15:guide>
        <p15:guide id="11" orient="horz" pos="3674">
          <p15:clr>
            <a:srgbClr val="FBAE40"/>
          </p15:clr>
        </p15:guide>
        <p15:guide id="12" orient="horz" pos="3560">
          <p15:clr>
            <a:srgbClr val="FBAE40"/>
          </p15:clr>
        </p15:guide>
        <p15:guide id="13" orient="horz" pos="3447">
          <p15:clr>
            <a:srgbClr val="FBAE40"/>
          </p15:clr>
        </p15:guide>
        <p15:guide id="14" orient="horz" pos="33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1692275"/>
            <a:ext cx="9756775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6413262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7414F-6E2D-7C0C-FD9A-8A6D5E23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4DCA77A-CF11-8A8F-6CED-62A076DBB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264" y="1692275"/>
            <a:ext cx="4787900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229E0581-AFB1-9C41-B54D-7B4DB8BF12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9471" y="1692275"/>
            <a:ext cx="4787900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C968B2B9-6930-1A44-BB78-96A843EED2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6406868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DB49C976-FD72-5E46-8D79-E0951EA20A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8138" y="6410726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2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F51A6ED-30AF-566F-9B04-0801E0264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B68B946-F0C4-94E4-CC8C-67DFB0A149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>
            <a:extLst>
              <a:ext uri="{FF2B5EF4-FFF2-40B4-BE49-F238E27FC236}">
                <a16:creationId xmlns:a16="http://schemas.microsoft.com/office/drawing/2014/main" id="{68909B41-7E57-7344-BE5A-5D084419C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49" y="0"/>
            <a:ext cx="10698262" cy="75596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4E78BA0-00C5-DE8C-EF3F-C9F6A47685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1405" y="494358"/>
            <a:ext cx="2572270" cy="396332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00573A-A93B-664C-7BA2-1322C6A6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1406" y="910986"/>
            <a:ext cx="2572270" cy="225817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BE5D45-DE3B-1D74-A22E-4F34C9280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6" y="5457298"/>
            <a:ext cx="7271793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4F10FA-5BD7-EAAB-6415-1B93E048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9"/>
            <a:ext cx="7271792" cy="4306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636AF84-780F-0C7A-D0A3-AFA0228D3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021482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22A127-4C85-D06D-598F-F985EEA24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6896439"/>
            <a:ext cx="4823868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EC3A4D-E306-E1D1-C540-9EFE3C2FED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3" y="6380374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0F8FD-B2EB-A9D0-DC99-133216B36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63" y="466725"/>
            <a:ext cx="1727557" cy="6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447" userDrawn="1">
          <p15:clr>
            <a:srgbClr val="FBAE40"/>
          </p15:clr>
        </p15:guide>
        <p15:guide id="11" orient="horz" pos="4354" userDrawn="1">
          <p15:clr>
            <a:srgbClr val="FBAE40"/>
          </p15:clr>
        </p15:guide>
        <p15:guide id="12" orient="horz" pos="424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3901" userDrawn="1">
          <p15:clr>
            <a:srgbClr val="FBAE40"/>
          </p15:clr>
        </p15:guide>
        <p15:guide id="15" orient="horz" pos="3674" userDrawn="1">
          <p15:clr>
            <a:srgbClr val="FBAE40"/>
          </p15:clr>
        </p15:guide>
        <p15:guide id="16" orient="horz" pos="363" userDrawn="1">
          <p15:clr>
            <a:srgbClr val="FBAE40"/>
          </p15:clr>
        </p15:guide>
        <p15:guide id="17" orient="horz" pos="65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229E0581-AFB1-9C41-B54D-7B4DB8BF12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9471" y="1692275"/>
            <a:ext cx="4787900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088" y="1668513"/>
            <a:ext cx="4791075" cy="4883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6A766AAB-82FC-8944-A399-7DD480C5D9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8138" y="6410726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C53909-CA2C-1ED2-DC66-D7CA0089B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21DB80D-6628-9B70-0C00-3039B3383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466C28C-2489-7548-BC76-4C5D9CC4DD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910" y="1699501"/>
            <a:ext cx="6436603" cy="3237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0103" y="5456170"/>
            <a:ext cx="3124409" cy="1095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687" y="1675856"/>
            <a:ext cx="3116232" cy="49497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4EF69A30-CE60-7B4F-82E4-BB382245C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520" y="5152728"/>
            <a:ext cx="6434250" cy="2962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ru-RU" dirty="0"/>
              <a:t>Рис. 1 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307" y="5456170"/>
            <a:ext cx="3124409" cy="1095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7F4AC8B-1A82-7C25-2C68-F3A49FB80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563A9A3-AE77-E5C7-8BF5-4C8C75BEF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34" y="3710869"/>
            <a:ext cx="3132137" cy="308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3" y="4197962"/>
            <a:ext cx="3132138" cy="2180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71D1BC35-FCC1-7C42-B8C3-B4513C9044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2" y="1699501"/>
            <a:ext cx="3132139" cy="1792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AD7047E9-2E46-E444-86FE-C5FB4FA7905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3901" y="1699501"/>
            <a:ext cx="3132138" cy="1792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3CE82594-C4B2-D843-9253-06284BF233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61549" y="4211638"/>
            <a:ext cx="3135964" cy="1800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2566" y="1671072"/>
            <a:ext cx="3132138" cy="2180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76205" y="4207794"/>
            <a:ext cx="3132138" cy="2163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A50BE6E7-6650-C346-B5D1-77028BC951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786" y="6049220"/>
            <a:ext cx="3132137" cy="308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2 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4B0D277-FD13-8B4D-B866-0CDAA318C1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69398" y="3530102"/>
            <a:ext cx="3132137" cy="308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3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D3CA41C-E570-BC86-BD8A-F4E4F3801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7BC58A1-68E8-C6B5-4387-8817F85B2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8138" y="1672524"/>
            <a:ext cx="4787050" cy="19993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" y="4008272"/>
            <a:ext cx="1507280" cy="924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33700" y="4208701"/>
            <a:ext cx="2303463" cy="252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115A47D-A482-CF41-80DF-53CC3CBCCC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9739" y="4008272"/>
            <a:ext cx="1484774" cy="9845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65E95FBC-3A28-254D-8369-EA8E302226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910905" y="4208701"/>
            <a:ext cx="2294283" cy="252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553" y="1672524"/>
            <a:ext cx="4787050" cy="19993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53" y="5096560"/>
            <a:ext cx="2313571" cy="1623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F5FCC32C-E539-BE47-B6AC-68C2012679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18138" y="5096560"/>
            <a:ext cx="2313571" cy="1623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ECA5E3B-440A-DD06-0BF9-3D45D78FC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542F5EF-9A74-2D43-493D-023F435A3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3900" y="1331912"/>
            <a:ext cx="31321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1331912"/>
            <a:ext cx="6445249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7E0272-7F6D-8428-CA0D-D2A3C8746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5EB847A-98B1-6421-1A77-33F7D5ACCB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1341057"/>
            <a:ext cx="3132137" cy="1979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3497037"/>
            <a:ext cx="3132137" cy="323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62375" y="1341057"/>
            <a:ext cx="6443663" cy="3410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62375" y="4932363"/>
            <a:ext cx="6443663" cy="1800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770E457-5FCA-0048-8A41-CBC261539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CDE4906-0443-6F59-BACB-37AB7545F5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1341057"/>
            <a:ext cx="3132137" cy="2510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4032250"/>
            <a:ext cx="3132137" cy="2519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62375" y="1341057"/>
            <a:ext cx="3132137" cy="5210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73900" y="1339001"/>
            <a:ext cx="3132138" cy="5212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1A9314-643F-EF03-8BE1-EE55AC0B4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01F4A0-D403-A8DD-7D4A-E14C57C9D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2241169"/>
            <a:ext cx="4786776" cy="3419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18138" y="2232026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86F15FE9-2AFE-EC4F-9DF2-B52A81B8716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18138" y="4036763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42548717-F2B7-C244-8AA1-F2AACEA04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04664" y="2232026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6F0A1584-FFA2-CE4B-95B9-D9AE0630EB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04664" y="4036763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97AC34-1C90-E55A-803C-0B1DB0A4B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24A3B31-D60F-3178-2D59-7B66A4A7D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49264" y="2051049"/>
            <a:ext cx="9756774" cy="4500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6" y="1491522"/>
            <a:ext cx="4791727" cy="3801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BF5A8C-B709-DDA8-07B9-529E40053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D5053DD-6F6C-002B-876B-56B5E44F8B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263" y="1487733"/>
            <a:ext cx="3132137" cy="50638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3762374" y="2051049"/>
            <a:ext cx="6443663" cy="4500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A6303959-AF95-FB4B-B84C-9BE144B17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6319" y="1493215"/>
            <a:ext cx="4791727" cy="3784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789C711-0434-7614-B712-36A0100A3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EB9D39C-0547-945B-A44A-5D3C0DDF7A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47BFA3-DA49-CF4A-8910-8F5861160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0"/>
          <a:stretch/>
        </p:blipFill>
        <p:spPr>
          <a:xfrm>
            <a:off x="0" y="1"/>
            <a:ext cx="10691813" cy="75596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9DCF3CB-656A-E891-0609-B663CC90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6" y="5457298"/>
            <a:ext cx="7271793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8090F2-3442-A978-09F5-A4F00F67A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9"/>
            <a:ext cx="7271792" cy="4306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4EB15-7AA5-70C6-D5F2-69ACC6128A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021482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801A659-EBD1-4EDE-5F8C-B182C3CD2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6896439"/>
            <a:ext cx="4823868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5877DA4-A2BA-E3DB-7AE6-F3A88592A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380374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6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4014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4127" userDrawn="1">
          <p15:clr>
            <a:srgbClr val="FBAE40"/>
          </p15:clr>
        </p15:guide>
        <p15:guide id="11" orient="horz" pos="435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3674" userDrawn="1">
          <p15:clr>
            <a:srgbClr val="FBAE40"/>
          </p15:clr>
        </p15:guide>
        <p15:guide id="14" orient="horz" pos="35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D42BA83E-DB10-AC41-BD40-440166DFF9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5" y="4739026"/>
            <a:ext cx="4787900" cy="18125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9D090253-A8B2-7F46-829D-0C4B6C5080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6" y="1491522"/>
            <a:ext cx="4787900" cy="3801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id="{78D35D92-BD73-4A48-A610-74C613422642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49263" y="2051050"/>
            <a:ext cx="47879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id="{26DB6796-F76D-9943-B943-98A5383E77DE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5432080" y="2051050"/>
            <a:ext cx="47879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311B543C-B174-F145-B67A-8232B335DFE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12643" y="1491522"/>
            <a:ext cx="4787900" cy="3801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16183" y="4739026"/>
            <a:ext cx="4787900" cy="18125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9C465B-A90A-D1A0-77D3-B8A2A796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B24FBD9-BAB4-A6BA-3CE1-9A19F63E26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49264" y="2773790"/>
            <a:ext cx="9756774" cy="3777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9821A923-E695-964C-9640-3BC8A10ED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77408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9DB8B696-740E-3745-A8D5-AA8AA162E87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38157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5B5EB95C-1A0F-6248-A77A-6DD0DB97264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793962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DCD024AC-77DD-1842-99D8-CEB70559A2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49768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3E15EB0A-0FA5-2945-8F0E-71768480BA9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107971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BFFD9EA-F644-E51E-10D4-7CB879B29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BE7293C-0503-B44B-FA33-DDCDE7DB6A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0" name="Текст 2">
            <a:extLst>
              <a:ext uri="{FF2B5EF4-FFF2-40B4-BE49-F238E27FC236}">
                <a16:creationId xmlns:a16="http://schemas.microsoft.com/office/drawing/2014/main" id="{35B9C701-0F39-7D46-A659-90BE575B15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1093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1" name="Текст 2">
            <a:extLst>
              <a:ext uri="{FF2B5EF4-FFF2-40B4-BE49-F238E27FC236}">
                <a16:creationId xmlns:a16="http://schemas.microsoft.com/office/drawing/2014/main" id="{7742308C-C663-8A46-A0C7-02C1B6411B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093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2" name="Текст 2">
            <a:extLst>
              <a:ext uri="{FF2B5EF4-FFF2-40B4-BE49-F238E27FC236}">
                <a16:creationId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050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3" name="Текст 2">
            <a:extLst>
              <a:ext uri="{FF2B5EF4-FFF2-40B4-BE49-F238E27FC236}">
                <a16:creationId xmlns:a16="http://schemas.microsoft.com/office/drawing/2014/main" id="{982B1197-B416-414D-A3BF-5C04C9562AD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114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4" name="Текст 2">
            <a:extLst>
              <a:ext uri="{FF2B5EF4-FFF2-40B4-BE49-F238E27FC236}">
                <a16:creationId xmlns:a16="http://schemas.microsoft.com/office/drawing/2014/main" id="{9797FCB0-1594-FE44-96C4-D17041326FB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093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7CF589A8-502B-C04D-B3CA-8A8DE13DEE7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52960" y="2771935"/>
            <a:ext cx="1476147" cy="71970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9263" y="1875016"/>
            <a:ext cx="1476147" cy="7197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id="{B28D065B-B0FC-F84E-8F80-D75D225C5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52960" y="3672048"/>
            <a:ext cx="1476147" cy="7197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D54FD8DB-B3F1-1F40-9897-BE01272183B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52960" y="4579304"/>
            <a:ext cx="1476147" cy="7197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id="{D9C2BCF3-C53B-0B41-8814-012C16CE770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52960" y="5472273"/>
            <a:ext cx="1476147" cy="7197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7" name="Текст 2">
            <a:extLst>
              <a:ext uri="{FF2B5EF4-FFF2-40B4-BE49-F238E27FC236}">
                <a16:creationId xmlns:a16="http://schemas.microsoft.com/office/drawing/2014/main" id="{5F22071C-80EF-6C4D-945E-380DE974203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730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8" name="Текст 2">
            <a:extLst>
              <a:ext uri="{FF2B5EF4-FFF2-40B4-BE49-F238E27FC236}">
                <a16:creationId xmlns:a16="http://schemas.microsoft.com/office/drawing/2014/main" id="{C10C71D8-FE7F-7141-BB3E-FDA718A21B6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730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E28A0D40-4F88-7E4B-A1BC-D3F0941F99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7687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Текст 2">
            <a:extLst>
              <a:ext uri="{FF2B5EF4-FFF2-40B4-BE49-F238E27FC236}">
                <a16:creationId xmlns:a16="http://schemas.microsoft.com/office/drawing/2014/main" id="{835A5A10-CB64-1A46-9D97-D98692A1A15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7751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2" name="Текст 2">
            <a:extLst>
              <a:ext uri="{FF2B5EF4-FFF2-40B4-BE49-F238E27FC236}">
                <a16:creationId xmlns:a16="http://schemas.microsoft.com/office/drawing/2014/main" id="{633B5A79-A417-A244-9797-1FF56F3EA90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7730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2">
            <a:extLst>
              <a:ext uri="{FF2B5EF4-FFF2-40B4-BE49-F238E27FC236}">
                <a16:creationId xmlns:a16="http://schemas.microsoft.com/office/drawing/2014/main" id="{806631B9-5A58-D145-828E-874041BFF75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4240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id="{8F9A6CD9-E49D-2441-9DB3-5995D3F8A4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4240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5" name="Текст 2">
            <a:extLst>
              <a:ext uri="{FF2B5EF4-FFF2-40B4-BE49-F238E27FC236}">
                <a16:creationId xmlns:a16="http://schemas.microsoft.com/office/drawing/2014/main" id="{76618A02-D90C-144C-A7FC-7337AD7CB65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4197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F3205F54-6759-A54E-A917-70DEE97C7ECD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4261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id="{E6C0852A-6B75-6546-9BA0-0C68059C8C5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4240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id="{76E38196-17BB-B84D-A8A9-5F27F6B57C84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08136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9" name="Текст 2">
            <a:extLst>
              <a:ext uri="{FF2B5EF4-FFF2-40B4-BE49-F238E27FC236}">
                <a16:creationId xmlns:a16="http://schemas.microsoft.com/office/drawing/2014/main" id="{48180FDD-5BC5-4844-9E18-87D23FA0BBB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08136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96" name="Текст 2">
            <a:extLst>
              <a:ext uri="{FF2B5EF4-FFF2-40B4-BE49-F238E27FC236}">
                <a16:creationId xmlns:a16="http://schemas.microsoft.com/office/drawing/2014/main" id="{F0CB1FF4-87EA-6944-A2CB-3DA95D4A1A08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07711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97" name="Текст 2">
            <a:extLst>
              <a:ext uri="{FF2B5EF4-FFF2-40B4-BE49-F238E27FC236}">
                <a16:creationId xmlns:a16="http://schemas.microsoft.com/office/drawing/2014/main" id="{772F3032-5E44-924D-B9A5-F3013702DDD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708346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98" name="Текст 2">
            <a:extLst>
              <a:ext uri="{FF2B5EF4-FFF2-40B4-BE49-F238E27FC236}">
                <a16:creationId xmlns:a16="http://schemas.microsoft.com/office/drawing/2014/main" id="{6FB0C79F-C863-5E4D-AB9B-46A81A90BD3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708136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9" name="Текст 2">
            <a:extLst>
              <a:ext uri="{FF2B5EF4-FFF2-40B4-BE49-F238E27FC236}">
                <a16:creationId xmlns:a16="http://schemas.microsoft.com/office/drawing/2014/main" id="{29B47989-873C-584A-8DA2-07B973F64F4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7387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0" name="Текст 2">
            <a:extLst>
              <a:ext uri="{FF2B5EF4-FFF2-40B4-BE49-F238E27FC236}">
                <a16:creationId xmlns:a16="http://schemas.microsoft.com/office/drawing/2014/main" id="{9E910F97-8FDE-2849-BBA4-103E99525A6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7387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id="{3E973ED2-CAE8-6440-BF40-3F64766BA4F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7344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2" name="Текст 2">
            <a:extLst>
              <a:ext uri="{FF2B5EF4-FFF2-40B4-BE49-F238E27FC236}">
                <a16:creationId xmlns:a16="http://schemas.microsoft.com/office/drawing/2014/main" id="{45A5444D-F956-6847-8415-F5527B99728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7408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3" name="Текст 2">
            <a:extLst>
              <a:ext uri="{FF2B5EF4-FFF2-40B4-BE49-F238E27FC236}">
                <a16:creationId xmlns:a16="http://schemas.microsoft.com/office/drawing/2014/main" id="{FD7C8C93-6629-0F47-9788-1D78FC1A5AAF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7387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EDF831B-8CFE-5196-ECB1-38049493C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144BE44-7C74-CA09-0467-03B0DCE4D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2AC6978E-3EBF-35A1-2401-45599BC108AE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39070" y="2416311"/>
            <a:ext cx="2744600" cy="7170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065D1EC1-D831-C130-0C5B-3433AB4587A9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39070" y="3313293"/>
            <a:ext cx="2744600" cy="717051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7C11BC4-4A38-7B25-1A55-4A691800AAF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39070" y="1514973"/>
            <a:ext cx="2744600" cy="717051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67" name="Straight Connector 19">
            <a:extLst>
              <a:ext uri="{FF2B5EF4-FFF2-40B4-BE49-F238E27FC236}">
                <a16:creationId xmlns:a16="http://schemas.microsoft.com/office/drawing/2014/main" id="{C9241257-58F9-5543-9EA4-154D0605C4EA}"/>
              </a:ext>
            </a:extLst>
          </p:cNvPr>
          <p:cNvCxnSpPr>
            <a:cxnSpLocks/>
          </p:cNvCxnSpPr>
          <p:nvPr userDrawn="1"/>
        </p:nvCxnSpPr>
        <p:spPr>
          <a:xfrm>
            <a:off x="3670264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1">
            <a:extLst>
              <a:ext uri="{FF2B5EF4-FFF2-40B4-BE49-F238E27FC236}">
                <a16:creationId xmlns:a16="http://schemas.microsoft.com/office/drawing/2014/main" id="{61E22E97-E475-6E45-A736-CE5C0EA0B584}"/>
              </a:ext>
            </a:extLst>
          </p:cNvPr>
          <p:cNvCxnSpPr>
            <a:cxnSpLocks/>
          </p:cNvCxnSpPr>
          <p:nvPr userDrawn="1"/>
        </p:nvCxnSpPr>
        <p:spPr>
          <a:xfrm>
            <a:off x="5331510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2">
            <a:extLst>
              <a:ext uri="{FF2B5EF4-FFF2-40B4-BE49-F238E27FC236}">
                <a16:creationId xmlns:a16="http://schemas.microsoft.com/office/drawing/2014/main" id="{595E2DBC-4EF4-B84A-B977-0852D8BB93E1}"/>
              </a:ext>
            </a:extLst>
          </p:cNvPr>
          <p:cNvCxnSpPr>
            <a:cxnSpLocks/>
          </p:cNvCxnSpPr>
          <p:nvPr userDrawn="1"/>
        </p:nvCxnSpPr>
        <p:spPr>
          <a:xfrm>
            <a:off x="6989492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4">
            <a:extLst>
              <a:ext uri="{FF2B5EF4-FFF2-40B4-BE49-F238E27FC236}">
                <a16:creationId xmlns:a16="http://schemas.microsoft.com/office/drawing/2014/main" id="{7106B499-A1C0-834D-8C61-CE714D53611D}"/>
              </a:ext>
            </a:extLst>
          </p:cNvPr>
          <p:cNvCxnSpPr>
            <a:cxnSpLocks/>
          </p:cNvCxnSpPr>
          <p:nvPr userDrawn="1"/>
        </p:nvCxnSpPr>
        <p:spPr>
          <a:xfrm>
            <a:off x="8638324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DC770DC6-3455-B278-C27F-F8FFC81D38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61" y="4552775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0BD5C36F-32AB-856A-9AF3-894F936567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3161" y="5634837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4BA60FA6-4FB7-03FF-F09D-F457D3875C9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23212" y="5634837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ABFCB839-489C-88B0-A1CE-92B1CA38F1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28772" y="4558750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687FE14B-3E7C-45FF-D8C5-2D0E8681FF1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43482" y="1494354"/>
            <a:ext cx="791175" cy="79037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Рисунок 2">
            <a:extLst>
              <a:ext uri="{FF2B5EF4-FFF2-40B4-BE49-F238E27FC236}">
                <a16:creationId xmlns:a16="http://schemas.microsoft.com/office/drawing/2014/main" id="{CD673B97-1261-8A9A-60CC-B74F43808A10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443482" y="2376585"/>
            <a:ext cx="791175" cy="79037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id="{077CF4E5-8761-EF8E-874D-BD774BC0DEF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43482" y="3280825"/>
            <a:ext cx="791175" cy="79037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F10EA7B-DF83-5C46-8407-D08E5350FF1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73015" y="3316757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ED12C11E-4C2F-BCE1-BFA4-A7E965B08EE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73015" y="241235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296CA6A-47A0-929A-B734-8638218C889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768768" y="15142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41C7C14A-8DF9-CE39-E5E0-4F7C2A28DC7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424015" y="3316757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21C090A-6CFC-CBF1-1E0E-E367A27566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424015" y="241235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657D6C1-374D-B7AF-C966-62C4A25064E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419768" y="15142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24AE4C82-4520-005A-10CE-26897779B45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081365" y="3316757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D4D920EE-F726-2D36-9196-6FF52254ED8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081365" y="241235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AE28865-A429-0371-D373-3BE53DBA547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077118" y="15142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F93A6EEE-971D-580A-C390-7DE4FBD5CDD7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738715" y="3316757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9D77DA1B-0523-FDCD-3735-45FB23775A4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738715" y="241235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C0F7DA3E-645C-7258-5B52-83CDBF4DFD8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734468" y="15142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4524E42-59F0-F75F-C579-91B82A5A4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9A2B0D0-BF54-BC33-42DA-2C2ACEEF1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83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45437" y="2051050"/>
            <a:ext cx="9760601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6" y="1497915"/>
            <a:ext cx="4791727" cy="3750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1201525-A4C7-6CFC-E07F-DBC83844D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BD6B8D3-E15E-3872-543B-872DC412C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62375" y="2051050"/>
            <a:ext cx="6443663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D51C448-588A-1C44-811C-423F76166A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1914" y="1497794"/>
            <a:ext cx="6443108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263" y="1510980"/>
            <a:ext cx="3132137" cy="50403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05159D-5C58-43CF-E2B9-41DD871E4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36CBAA5-95B3-B0DE-2536-97972988F8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Диаграмма 2">
            <a:extLst>
              <a:ext uri="{FF2B5EF4-FFF2-40B4-BE49-F238E27FC236}">
                <a16:creationId xmlns:a16="http://schemas.microsoft.com/office/drawing/2014/main" id="{05D62343-3C6B-684E-A234-B7F66D53F7F4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45225" y="3496408"/>
            <a:ext cx="3964406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E8972E02-8885-0B48-AB1D-B706E33B59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7166" y="2394257"/>
            <a:ext cx="3964407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A0B78E4F-3394-8B4F-A6DA-74E3C9796F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7166" y="2707524"/>
            <a:ext cx="3964407" cy="578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5369B5E3-2168-CD49-97FE-AD495B1CC0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29804" y="231853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Диаграмма 2">
            <a:extLst>
              <a:ext uri="{FF2B5EF4-FFF2-40B4-BE49-F238E27FC236}">
                <a16:creationId xmlns:a16="http://schemas.microsoft.com/office/drawing/2014/main" id="{33534D48-E983-D54F-98C8-EC2CB4F3EDCE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277849" y="3496408"/>
            <a:ext cx="3964406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45" name="Рисунок 2">
            <a:extLst>
              <a:ext uri="{FF2B5EF4-FFF2-40B4-BE49-F238E27FC236}">
                <a16:creationId xmlns:a16="http://schemas.microsoft.com/office/drawing/2014/main" id="{A3BD8636-D417-8A4C-87CB-29BDF9E41081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453154" y="231853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74EF7B87-DFB3-F742-B3B3-E4A38BE4B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215" y="1495695"/>
            <a:ext cx="4796819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8BE76254-84B6-904B-8ADE-18E0A67E44E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07759" y="1493741"/>
            <a:ext cx="4791769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C29E3DC7-485D-9B4C-9AF3-DB6644AC4AF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287233" y="2394257"/>
            <a:ext cx="3964407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D597160F-5A54-DE43-A074-744875E1FED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287233" y="2707524"/>
            <a:ext cx="3964407" cy="578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662C04-B8D1-0A51-5808-30718E307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7785423-6503-9CC4-4A73-CE2AA20235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4" y="2051050"/>
            <a:ext cx="4787900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9" name="Диаграмма 2">
            <a:extLst>
              <a:ext uri="{FF2B5EF4-FFF2-40B4-BE49-F238E27FC236}">
                <a16:creationId xmlns:a16="http://schemas.microsoft.com/office/drawing/2014/main" id="{05D62343-3C6B-684E-A234-B7F66D53F7F4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421731" y="2051050"/>
            <a:ext cx="4787900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E4CB157-CD29-C845-B2F0-5323C514AC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5" y="4738369"/>
            <a:ext cx="4787900" cy="18132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E8972E02-8885-0B48-AB1D-B706E33B59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3674" y="4738369"/>
            <a:ext cx="4787900" cy="18132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1B5B305-C35C-0343-919E-23DB087A07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5" y="1494055"/>
            <a:ext cx="4799189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F17C310A-ED7D-0149-9FEC-DBB142B9C52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08539" y="1497417"/>
            <a:ext cx="4779827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A75BE1-9055-07BB-3056-461883BCC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78F6F6D-F78B-AF0A-A0CC-ACEFBF611D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4" y="2051050"/>
            <a:ext cx="3129876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Диаграмма 2">
            <a:extLst>
              <a:ext uri="{FF2B5EF4-FFF2-40B4-BE49-F238E27FC236}">
                <a16:creationId xmlns:a16="http://schemas.microsoft.com/office/drawing/2014/main" id="{282882E8-C8AE-084E-9C0E-9325667F0B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764967" y="2051050"/>
            <a:ext cx="3129876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7" name="Диаграмма 2">
            <a:extLst>
              <a:ext uri="{FF2B5EF4-FFF2-40B4-BE49-F238E27FC236}">
                <a16:creationId xmlns:a16="http://schemas.microsoft.com/office/drawing/2014/main" id="{3BD44D6F-9253-D546-AA2E-5A08E8CB85D8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073775" y="2051050"/>
            <a:ext cx="3129876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682DCC89-9011-704A-AA75-8635B4CED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5" y="4739705"/>
            <a:ext cx="3124675" cy="17893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C098DED2-7249-044E-B8EF-730A80B204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058" y="1495595"/>
            <a:ext cx="3135964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19E8E68F-9FC0-C84F-A5B9-DB71C64983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7961" y="4739705"/>
            <a:ext cx="3124675" cy="17893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BD48688C-61FB-5547-A131-FF68CA8D5D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57294" y="1495595"/>
            <a:ext cx="3135964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05CD5905-128C-B54A-87B6-195FCD5054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79197" y="4739705"/>
            <a:ext cx="3124675" cy="17893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0400CE65-9835-B843-9199-887076EDE6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73846" y="1463699"/>
            <a:ext cx="3135964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2510A9-1D11-7D0C-173D-1292212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3BB0A9D-0DCE-1E62-E309-FBFC4F93F9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9586" y="3475348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4178" y="3793437"/>
            <a:ext cx="3121859" cy="7624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1" name="Диаграмма 2">
            <a:extLst>
              <a:ext uri="{FF2B5EF4-FFF2-40B4-BE49-F238E27FC236}">
                <a16:creationId xmlns:a16="http://schemas.microsoft.com/office/drawing/2014/main" id="{0415F264-8BE5-8A42-BBF6-E5EA356A09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4" y="1655763"/>
            <a:ext cx="5614314" cy="471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F17D85D9-1838-9A40-9707-30C1DE7AD0D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54348" y="34010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496192C4-8518-534D-90FC-A674BB0519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79586" y="5100464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F0DF4C0-C705-B740-A566-8ACA4AA628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4178" y="5408877"/>
            <a:ext cx="3121859" cy="7624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849AC669-A9D0-DE4C-B67C-C3E78D033B4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54348" y="501650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17A52DD7-16A4-5C44-82AD-7C98071365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9586" y="1857126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1FEDCC59-D0E4-C641-925D-8F36937A63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84178" y="2170377"/>
            <a:ext cx="3121859" cy="7624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2174CE33-F413-314F-A750-2E7B5A53CCF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54348" y="177800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98A213-44F3-7E72-D1CA-D3BC5144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1666F6F-2BFD-23A4-4C41-43AD3A9730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5173FC10-0556-6C42-BC0A-D33F550EC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49" y="0"/>
            <a:ext cx="10698262" cy="75596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7CF25-BBA8-8134-EF7E-AD5A4045B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6" y="5457298"/>
            <a:ext cx="7271793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B8FABC-5C8F-0FC6-9D45-7D5F0E742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9"/>
            <a:ext cx="7271792" cy="43063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3602F6-05C5-BB1D-D333-BA8F22031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021482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0AFF87-27F4-A509-43F8-8340271482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6896439"/>
            <a:ext cx="4823868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1E10326-62D7-8AEB-D6B9-9B9275563B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380374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75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67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241" userDrawn="1">
          <p15:clr>
            <a:srgbClr val="FBAE40"/>
          </p15:clr>
        </p15:guide>
        <p15:guide id="15" orient="horz" pos="435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5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682DCC89-9011-704A-AA75-8635B4CED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6" y="3838372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84BD21B6-F1DE-A34D-8663-045AD830A7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726" y="4400575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43FFEE2A-2D5E-994E-B72A-C7AACCC632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6963" y="2490925"/>
            <a:ext cx="1008062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Диаграмма 2">
            <a:extLst>
              <a:ext uri="{FF2B5EF4-FFF2-40B4-BE49-F238E27FC236}">
                <a16:creationId xmlns:a16="http://schemas.microsoft.com/office/drawing/2014/main" id="{964B60A7-C425-1E4C-A51F-38CF69AFC3ED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2935439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7E60ADA6-AE70-0642-B653-20EADF89DE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40640" y="3838372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32F9F552-1812-DD47-95DE-16458A4AA3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0640" y="4400575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4F82EA1F-6A27-F346-BC90-B70A044367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81400" y="2490925"/>
            <a:ext cx="1008063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1" name="Диаграмма 2">
            <a:extLst>
              <a:ext uri="{FF2B5EF4-FFF2-40B4-BE49-F238E27FC236}">
                <a16:creationId xmlns:a16="http://schemas.microsoft.com/office/drawing/2014/main" id="{18031743-84A9-A34E-BD0C-074C852A37C1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5416311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05603B20-74EA-9249-B246-4B4142D894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1512" y="3833056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50F01118-FE25-D84F-B998-DC9ADE0C69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1512" y="4395259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6D4749B-5D96-7747-BBF8-6F29A1B108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65838" y="2490925"/>
            <a:ext cx="1008062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5" name="Диаграмма 2">
            <a:extLst>
              <a:ext uri="{FF2B5EF4-FFF2-40B4-BE49-F238E27FC236}">
                <a16:creationId xmlns:a16="http://schemas.microsoft.com/office/drawing/2014/main" id="{D592E952-538F-4F43-841B-41EB2CFB094B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7904678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D59C4F00-E7C5-3F4F-8F52-360E66E7CF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09879" y="3833056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335473E9-CE84-1C46-9E35-E15641D480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09879" y="4395259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0A7BC45E-F14D-134B-976A-F4F35F334F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50275" y="2490925"/>
            <a:ext cx="1008063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352837A-A87B-8B50-58C3-EF95D8D5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740A761-5C46-0059-1B3F-525CC0A4F0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B5BEA9C2-38CF-E449-9D06-3455609E4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7786" y="3481580"/>
            <a:ext cx="230977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48A54074-1E15-8748-B248-5DB7FAF50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284" y="3791018"/>
            <a:ext cx="2309775" cy="9603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839616-8AA3-C047-A1A7-F11E636D3D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73268" y="23111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132F0147-F7F8-F549-82C1-2CFE417DB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1264" y="1315114"/>
            <a:ext cx="2400930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B1F1B91F-BB7A-694F-BDE7-0DD093F0E3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31265" y="1631196"/>
            <a:ext cx="2400930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2912" y="3476990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4179" y="3788878"/>
            <a:ext cx="2310930" cy="96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70A196B-1949-3647-AB09-9E6BE733A630}"/>
              </a:ext>
            </a:extLst>
          </p:cNvPr>
          <p:cNvSpPr/>
          <p:nvPr userDrawn="1"/>
        </p:nvSpPr>
        <p:spPr>
          <a:xfrm>
            <a:off x="4927900" y="4660941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D581D04-20BD-3D44-AF58-4BDA6FEA5164}"/>
              </a:ext>
            </a:extLst>
          </p:cNvPr>
          <p:cNvSpPr/>
          <p:nvPr userDrawn="1"/>
        </p:nvSpPr>
        <p:spPr>
          <a:xfrm>
            <a:off x="6145122" y="3415248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F8C0C1-BE5F-4045-83AE-A12E1DB15D6C}"/>
              </a:ext>
            </a:extLst>
          </p:cNvPr>
          <p:cNvSpPr/>
          <p:nvPr userDrawn="1"/>
        </p:nvSpPr>
        <p:spPr>
          <a:xfrm>
            <a:off x="3727768" y="3426939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Graphic 29">
            <a:extLst>
              <a:ext uri="{FF2B5EF4-FFF2-40B4-BE49-F238E27FC236}">
                <a16:creationId xmlns:a16="http://schemas.microsoft.com/office/drawing/2014/main" id="{6393A109-51F1-294B-9BC7-016FA989B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113" y="3334378"/>
            <a:ext cx="1042743" cy="1042739"/>
          </a:xfrm>
          <a:prstGeom prst="rect">
            <a:avLst/>
          </a:prstGeom>
        </p:spPr>
      </p:pic>
      <p:sp>
        <p:nvSpPr>
          <p:cNvPr id="52" name="Рисунок 2">
            <a:extLst>
              <a:ext uri="{FF2B5EF4-FFF2-40B4-BE49-F238E27FC236}">
                <a16:creationId xmlns:a16="http://schemas.microsoft.com/office/drawing/2014/main" id="{FCA2ACF6-419A-454A-93A5-07991E9F1E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73268" y="467782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DD4FA3B3-33B8-9340-9B04-AE541CC154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74538" y="349448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4" name="Рисунок 2">
            <a:extLst>
              <a:ext uri="{FF2B5EF4-FFF2-40B4-BE49-F238E27FC236}">
                <a16:creationId xmlns:a16="http://schemas.microsoft.com/office/drawing/2014/main" id="{76F6B996-0A52-5A46-8DD9-937684BACA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71998" y="349448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D82910F5-B561-D141-862C-C0A92EB0AF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1264" y="5641964"/>
            <a:ext cx="2400930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A0512E13-C777-9E48-ADDA-0C985BCAE3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31265" y="5949733"/>
            <a:ext cx="2400930" cy="601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3F1A70-2AAF-9709-2FC1-62E15C26E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415EA23-94CB-87A9-93CD-6A7DA95768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Овал 85">
            <a:extLst>
              <a:ext uri="{FF2B5EF4-FFF2-40B4-BE49-F238E27FC236}">
                <a16:creationId xmlns:a16="http://schemas.microsoft.com/office/drawing/2014/main" id="{D2BC81FC-F9A0-F341-9D02-75E29C45BB70}"/>
              </a:ext>
            </a:extLst>
          </p:cNvPr>
          <p:cNvSpPr/>
          <p:nvPr userDrawn="1"/>
        </p:nvSpPr>
        <p:spPr>
          <a:xfrm rot="2700000">
            <a:off x="4547079" y="3145182"/>
            <a:ext cx="1564995" cy="1564993"/>
          </a:xfrm>
          <a:prstGeom prst="ellipse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>
              <a:ln>
                <a:noFill/>
              </a:ln>
              <a:solidFill>
                <a:srgbClr val="2D354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69A40CF-D7FE-044E-903D-A5355FA6BD5C}"/>
              </a:ext>
            </a:extLst>
          </p:cNvPr>
          <p:cNvGrpSpPr/>
          <p:nvPr userDrawn="1"/>
        </p:nvGrpSpPr>
        <p:grpSpPr>
          <a:xfrm>
            <a:off x="4117427" y="2715523"/>
            <a:ext cx="2424304" cy="2424304"/>
            <a:chOff x="3359850" y="2578112"/>
            <a:chExt cx="2424304" cy="2424304"/>
          </a:xfrm>
        </p:grpSpPr>
        <p:sp>
          <p:nvSpPr>
            <p:cNvPr id="12" name="Овал 66">
              <a:extLst>
                <a:ext uri="{FF2B5EF4-FFF2-40B4-BE49-F238E27FC236}">
                  <a16:creationId xmlns:a16="http://schemas.microsoft.com/office/drawing/2014/main" id="{DF551CDD-1465-5A4C-808A-FE2A6220797B}"/>
                </a:ext>
              </a:extLst>
            </p:cNvPr>
            <p:cNvSpPr/>
            <p:nvPr/>
          </p:nvSpPr>
          <p:spPr>
            <a:xfrm rot="2700000">
              <a:off x="3359850" y="2578112"/>
              <a:ext cx="2424304" cy="2424304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  <a:prstDash val="solid"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lang="ru-RU" sz="1050" kern="0">
                <a:solidFill>
                  <a:srgbClr val="2D3540"/>
                </a:solidFill>
                <a:cs typeface="Arial"/>
                <a:sym typeface="Arial"/>
              </a:endParaRPr>
            </a:p>
          </p:txBody>
        </p:sp>
        <p:pic>
          <p:nvPicPr>
            <p:cNvPr id="13" name="Graphic 29">
              <a:extLst>
                <a:ext uri="{FF2B5EF4-FFF2-40B4-BE49-F238E27FC236}">
                  <a16:creationId xmlns:a16="http://schemas.microsoft.com/office/drawing/2014/main" id="{6E4548B2-404A-2F4F-846F-A1BC271C9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8983" y="2927249"/>
              <a:ext cx="1726038" cy="1726030"/>
            </a:xfrm>
            <a:prstGeom prst="rect">
              <a:avLst/>
            </a:prstGeom>
          </p:spPr>
        </p:pic>
      </p:grpSp>
      <p:sp>
        <p:nvSpPr>
          <p:cNvPr id="14" name="Овал 59">
            <a:extLst>
              <a:ext uri="{FF2B5EF4-FFF2-40B4-BE49-F238E27FC236}">
                <a16:creationId xmlns:a16="http://schemas.microsoft.com/office/drawing/2014/main" id="{A01ACC64-685A-3541-8428-8C8CC3906304}"/>
              </a:ext>
            </a:extLst>
          </p:cNvPr>
          <p:cNvSpPr/>
          <p:nvPr userDrawn="1"/>
        </p:nvSpPr>
        <p:spPr>
          <a:xfrm flipH="1">
            <a:off x="4523806" y="28618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Овал 59">
            <a:extLst>
              <a:ext uri="{FF2B5EF4-FFF2-40B4-BE49-F238E27FC236}">
                <a16:creationId xmlns:a16="http://schemas.microsoft.com/office/drawing/2014/main" id="{F32643CD-EE07-B941-B2DD-B465E863AACD}"/>
              </a:ext>
            </a:extLst>
          </p:cNvPr>
          <p:cNvSpPr/>
          <p:nvPr userDrawn="1"/>
        </p:nvSpPr>
        <p:spPr>
          <a:xfrm flipH="1">
            <a:off x="5936046" y="28618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Овал 59">
            <a:extLst>
              <a:ext uri="{FF2B5EF4-FFF2-40B4-BE49-F238E27FC236}">
                <a16:creationId xmlns:a16="http://schemas.microsoft.com/office/drawing/2014/main" id="{74258B49-B3C9-174B-BE13-B0606A80A41C}"/>
              </a:ext>
            </a:extLst>
          </p:cNvPr>
          <p:cNvSpPr/>
          <p:nvPr userDrawn="1"/>
        </p:nvSpPr>
        <p:spPr>
          <a:xfrm flipH="1">
            <a:off x="4523806" y="482274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Овал 59">
            <a:extLst>
              <a:ext uri="{FF2B5EF4-FFF2-40B4-BE49-F238E27FC236}">
                <a16:creationId xmlns:a16="http://schemas.microsoft.com/office/drawing/2014/main" id="{D85F96F3-A9ED-F441-9FD2-F2994B87878D}"/>
              </a:ext>
            </a:extLst>
          </p:cNvPr>
          <p:cNvSpPr/>
          <p:nvPr userDrawn="1"/>
        </p:nvSpPr>
        <p:spPr>
          <a:xfrm flipH="1">
            <a:off x="5936046" y="482274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Овал 59">
            <a:extLst>
              <a:ext uri="{FF2B5EF4-FFF2-40B4-BE49-F238E27FC236}">
                <a16:creationId xmlns:a16="http://schemas.microsoft.com/office/drawing/2014/main" id="{AC39B082-F93B-934C-A9A6-39E5B71A0826}"/>
              </a:ext>
            </a:extLst>
          </p:cNvPr>
          <p:cNvSpPr/>
          <p:nvPr userDrawn="1"/>
        </p:nvSpPr>
        <p:spPr>
          <a:xfrm flipH="1">
            <a:off x="4046286" y="37762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Овал 59">
            <a:extLst>
              <a:ext uri="{FF2B5EF4-FFF2-40B4-BE49-F238E27FC236}">
                <a16:creationId xmlns:a16="http://schemas.microsoft.com/office/drawing/2014/main" id="{D0201530-4E7B-E947-91F4-29ECBDE84C94}"/>
              </a:ext>
            </a:extLst>
          </p:cNvPr>
          <p:cNvSpPr/>
          <p:nvPr userDrawn="1"/>
        </p:nvSpPr>
        <p:spPr>
          <a:xfrm flipH="1">
            <a:off x="6454206" y="37762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68A2D65-BCAD-6245-963E-D64104E90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3643" y="1624046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8E454822-0A0F-8848-A52D-9F2544CF81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5293" y="2085815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508C877E-A66D-D642-8A76-CC1C74E6E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7938" y="3419097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7F6C358F-A78D-1443-959D-8869740DC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6340" y="3880087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67E830B3-6F34-3E49-81A2-F134659CB2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5995" y="5405951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1EF5276A-94EE-8A43-B02B-6E0C0902CD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5025" y="5866941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63A6527-FE98-3F41-B386-EDBB7CDC71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7558" y="5405951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39594301-0A6B-5845-8474-1BACEA4CD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7846" y="5869312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D0A64447-6508-0C4B-9BC3-D1FAC2BD98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76349" y="3419980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40C5CA15-8F88-F147-B18E-4E010FB34B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74445" y="3887066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039400B-25A2-E54D-B4C0-ADD2578547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389" y="1628264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1C013758-EC2D-6747-BBDC-D85400C7F4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5389" y="2089254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7961AF-FBDE-D942-465E-344354327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526D942-5696-D9DF-30D4-3482D6BEE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E98944-5490-6547-99C6-169A595E7C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80148" y="1810523"/>
            <a:ext cx="2314365" cy="383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DB1DAF73-AB43-F349-BE85-D1253CDAD8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2504" y="2443011"/>
            <a:ext cx="2302009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5E592832-51FE-9541-8244-D45A20FE80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8723" y="1810522"/>
            <a:ext cx="2310227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7EB559C-6641-C24C-874B-1105F2337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1079" y="2443011"/>
            <a:ext cx="2297871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987B7FB2-4C62-C84B-A192-AA06AB6E79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0148" y="4331139"/>
            <a:ext cx="2314365" cy="383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8B609451-B65E-2943-8C08-F2F3788458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92504" y="4963627"/>
            <a:ext cx="2314365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21C56C9-804C-0B4C-BA7C-4DCB64486B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0685" y="4331138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5939675C-A335-0A40-9D92-FAD9E9E866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3041" y="4958814"/>
            <a:ext cx="2295909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D5E6654-363C-F83A-B437-8167D0FD7408}"/>
              </a:ext>
            </a:extLst>
          </p:cNvPr>
          <p:cNvGrpSpPr/>
          <p:nvPr userDrawn="1"/>
        </p:nvGrpSpPr>
        <p:grpSpPr>
          <a:xfrm>
            <a:off x="0" y="1303123"/>
            <a:ext cx="3851910" cy="5143500"/>
            <a:chOff x="0" y="1006133"/>
            <a:chExt cx="3851910" cy="51435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0374417-BBB5-132F-8BAC-4E5155C3D1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26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5" name="Овал 59">
              <a:extLst>
                <a:ext uri="{FF2B5EF4-FFF2-40B4-BE49-F238E27FC236}">
                  <a16:creationId xmlns:a16="http://schemas.microsoft.com/office/drawing/2014/main" id="{29BF565E-3CA7-AB87-4732-568B64FE4CDD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Овал 59">
              <a:extLst>
                <a:ext uri="{FF2B5EF4-FFF2-40B4-BE49-F238E27FC236}">
                  <a16:creationId xmlns:a16="http://schemas.microsoft.com/office/drawing/2014/main" id="{6A8A712F-5234-47F0-8368-9F215C9A9E10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Овал 59">
              <a:extLst>
                <a:ext uri="{FF2B5EF4-FFF2-40B4-BE49-F238E27FC236}">
                  <a16:creationId xmlns:a16="http://schemas.microsoft.com/office/drawing/2014/main" id="{8FE698A8-6585-6752-E857-9D023E77AF85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Овал 59">
              <a:extLst>
                <a:ext uri="{FF2B5EF4-FFF2-40B4-BE49-F238E27FC236}">
                  <a16:creationId xmlns:a16="http://schemas.microsoft.com/office/drawing/2014/main" id="{79AD6551-CF26-962A-DB9B-1F2F81BE377E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Graphic 29">
            <a:extLst>
              <a:ext uri="{FF2B5EF4-FFF2-40B4-BE49-F238E27FC236}">
                <a16:creationId xmlns:a16="http://schemas.microsoft.com/office/drawing/2014/main" id="{CF8F1EC5-6BE8-0333-83B5-7704041590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797" y="2844992"/>
            <a:ext cx="2087719" cy="208771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A8B1D4A-1A60-E87E-EDB8-3D3EEACB2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D3EC9A9-5928-DA55-A76C-C090717DFB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E299CAF-53ED-5B89-30BF-AE2DFA58F8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61139" y="1843692"/>
            <a:ext cx="1533008" cy="818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DC84AB-09B3-6802-F625-E64694A6C7A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59237" y="4365690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39C5ED3-65D2-2223-DCB1-EE846C1F7A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96963" y="1853409"/>
            <a:ext cx="1783175" cy="7498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EBD33B8-B524-D80C-8E96-D311638A61A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10191" y="4370770"/>
            <a:ext cx="1783175" cy="7498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727013A0-E004-16B4-2FEF-D45262D86566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617906" y="2232025"/>
            <a:ext cx="3456000" cy="34410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C42D9F-B0BA-3C44-D9ED-15101D2F4C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1236" y="2753755"/>
            <a:ext cx="2372558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11373F-3004-8158-578B-FD0A900D964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04697" y="5276594"/>
            <a:ext cx="2303463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5F8A666-0F2B-9F44-94BB-4091D40C8A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9262" y="2748075"/>
            <a:ext cx="2305051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4697B77-658A-C227-13C1-27373031110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9264" y="5276594"/>
            <a:ext cx="2303462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9566984-747C-C9CE-98DD-0260B507D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F18D87E-F632-9B4A-BE02-4304D0116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1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id="{83D7F34A-6D35-044E-B418-18DF0B2A4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113" y="3332760"/>
            <a:ext cx="1042743" cy="1042739"/>
          </a:xfrm>
          <a:prstGeom prst="rect">
            <a:avLst/>
          </a:prstGeom>
        </p:spPr>
      </p:pic>
      <p:sp>
        <p:nvSpPr>
          <p:cNvPr id="61" name="Текст 8">
            <a:extLst>
              <a:ext uri="{FF2B5EF4-FFF2-40B4-BE49-F238E27FC236}">
                <a16:creationId xmlns:a16="http://schemas.microsoft.com/office/drawing/2014/main" id="{B5BEA9C2-38CF-E449-9D06-3455609E4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763" y="2042552"/>
            <a:ext cx="230977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48A54074-1E15-8748-B248-5DB7FAF50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1" y="2351991"/>
            <a:ext cx="2309775" cy="94502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839616-8AA3-C047-A1A7-F11E636D3D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38463" y="205105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305DB950-AEE6-4E45-B6D6-5A6E6792B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3" y="4921679"/>
            <a:ext cx="230127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11FB719F-A9D3-E545-873D-26311D589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2" y="5223433"/>
            <a:ext cx="2309775" cy="9484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AF728FFC-E771-134D-A2DA-F5C8DEEC84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38463" y="49331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9A5B722F-8D9C-784A-932C-CD947554C5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01625" y="205105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132F0147-F7F8-F549-82C1-2CFE417DB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6559" y="2042275"/>
            <a:ext cx="241163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B1F1B91F-BB7A-694F-BDE7-0DD093F0E3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08226" y="2342787"/>
            <a:ext cx="2400930" cy="968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9" name="Рисунок 2">
            <a:extLst>
              <a:ext uri="{FF2B5EF4-FFF2-40B4-BE49-F238E27FC236}">
                <a16:creationId xmlns:a16="http://schemas.microsoft.com/office/drawing/2014/main" id="{848F60C1-47C3-CA49-BF6C-08D7B3FD57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1625" y="492900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3137" y="4917166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4404" y="5232193"/>
            <a:ext cx="2310930" cy="9950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0906B3-E200-38C1-1F3C-43BD3D4A0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78542" y="2418056"/>
            <a:ext cx="2880000" cy="2880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56374B-FC04-6772-BB3E-D972B5F2C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1C6F55C-0454-0DEC-28AF-2F671D268A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8">
            <a:extLst>
              <a:ext uri="{FF2B5EF4-FFF2-40B4-BE49-F238E27FC236}">
                <a16:creationId xmlns:a16="http://schemas.microsoft.com/office/drawing/2014/main" id="{305DB950-AEE6-4E45-B6D6-5A6E6792B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6440" y="5659890"/>
            <a:ext cx="241163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11FB719F-A9D3-E545-873D-26311D589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9321" y="5951725"/>
            <a:ext cx="2400930" cy="5998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AF728FFC-E771-134D-A2DA-F5C8DEEC84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73206" y="565731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9A5B722F-8D9C-784A-932C-CD947554C5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0229" y="169802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132F0147-F7F8-F549-82C1-2CFE417DB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1159" y="1678273"/>
            <a:ext cx="2311043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B1F1B91F-BB7A-694F-BDE7-0DD093F0E3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78613" y="1994739"/>
            <a:ext cx="2293206" cy="956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id="{83D7F34A-6D35-044E-B418-18DF0B2A4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113" y="3332760"/>
            <a:ext cx="1042743" cy="1042739"/>
          </a:xfrm>
          <a:prstGeom prst="rect">
            <a:avLst/>
          </a:prstGeom>
        </p:spPr>
      </p:pic>
      <p:sp>
        <p:nvSpPr>
          <p:cNvPr id="69" name="Рисунок 2">
            <a:extLst>
              <a:ext uri="{FF2B5EF4-FFF2-40B4-BE49-F238E27FC236}">
                <a16:creationId xmlns:a16="http://schemas.microsoft.com/office/drawing/2014/main" id="{848F60C1-47C3-CA49-BF6C-08D7B3FD57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1625" y="421081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6401" y="4197144"/>
            <a:ext cx="2391634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2575" y="4526403"/>
            <a:ext cx="2391634" cy="9950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BABF414E-BD92-4747-8853-770A07038D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36077" y="421541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1DF7300D-E443-B04D-A0D1-0FC25170ED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262" y="4221127"/>
            <a:ext cx="2309861" cy="35087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FBEFD29-6248-D94F-95C1-EEF3DFA445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264" y="4522810"/>
            <a:ext cx="2307812" cy="94930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2FCC5908-DF7B-6B4D-AE9A-21FE092AA9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769413" y="169812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21248AD0-D3FB-334B-9536-2E03D32494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7938" y="1685869"/>
            <a:ext cx="230551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61578783-ACF5-1646-8FD3-4BEC6A22E3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7938" y="1987553"/>
            <a:ext cx="2303462" cy="94916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CCAAAC-70B8-59C8-8F26-194A532B1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89213" y="2411275"/>
            <a:ext cx="2880000" cy="2880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B74AC5-7F83-D19C-7210-908108D49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50F8509-6A93-BCE1-8EF8-C74C79152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id="{83D7F34A-6D35-044E-B418-18DF0B2A4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113" y="3332760"/>
            <a:ext cx="1042743" cy="1042739"/>
          </a:xfrm>
          <a:prstGeom prst="rect">
            <a:avLst/>
          </a:prstGeom>
        </p:spPr>
      </p:pic>
      <p:sp>
        <p:nvSpPr>
          <p:cNvPr id="69" name="Рисунок 2">
            <a:extLst>
              <a:ext uri="{FF2B5EF4-FFF2-40B4-BE49-F238E27FC236}">
                <a16:creationId xmlns:a16="http://schemas.microsoft.com/office/drawing/2014/main" id="{848F60C1-47C3-CA49-BF6C-08D7B3FD57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1625" y="367366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BABF414E-BD92-4747-8853-770A07038D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36077" y="34954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AE563991-63AE-6E44-A62D-92EB5FCE29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936077" y="187435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3EB970C6-5CC0-0A45-8331-708BD1987A5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36077" y="511383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2A6E113A-AA5A-6842-9419-7EC8C41A1E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1310" y="5103094"/>
            <a:ext cx="2308687" cy="3641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5843775E-AEA6-E041-8976-ED6B36D069F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262" y="5404776"/>
            <a:ext cx="2308687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F8C21EC0-7413-4A4C-81F1-AB2EA4CFD5C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01625" y="187236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429CE9B9-0E5D-FD4E-93DB-15B0492E23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96517" y="1861140"/>
            <a:ext cx="2297854" cy="3562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43016B62-9B68-1D4E-8954-04AFAA1955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08184" y="2169378"/>
            <a:ext cx="2297854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CB92AA24-80C9-C045-80DA-A6454475C1D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001625" y="51174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21CFAF03-A442-3D41-8C50-8C5A27C9C81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96517" y="3664000"/>
            <a:ext cx="2297854" cy="3562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59177F-6176-7043-AB6A-0D4A890597B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08184" y="3972238"/>
            <a:ext cx="2297854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8C420048-4BA0-974C-8BA7-120B2E6133A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96517" y="5097209"/>
            <a:ext cx="2297854" cy="3562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8AB62B8C-3C6F-CC49-8BF0-A1B39231BC0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08184" y="5405447"/>
            <a:ext cx="2297854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B56C567F-F78C-2D48-B1AC-16E3B645482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1310" y="3481817"/>
            <a:ext cx="2308687" cy="3641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4E293230-B204-3D49-A14E-FE83591A52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3783499"/>
            <a:ext cx="2308687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93F41B70-09FA-964E-A6BE-B8F1CDC551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1310" y="1860540"/>
            <a:ext cx="2308687" cy="3641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E5A0DFDB-00C7-6645-8980-3BD4EF3EFF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9262" y="2162222"/>
            <a:ext cx="2308687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8DAF66-B43A-AC92-C769-1DA4FA15DD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88257" y="2414129"/>
            <a:ext cx="2880000" cy="2880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85C5C4E-5DEE-0DD5-CF49-DDE4E93E7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BB98705-E9EE-4CA4-2418-BCEC668E9F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5" name="Рисунок 2">
            <a:extLst>
              <a:ext uri="{FF2B5EF4-FFF2-40B4-BE49-F238E27FC236}">
                <a16:creationId xmlns:a16="http://schemas.microsoft.com/office/drawing/2014/main" id="{6D82A549-46EF-7C4C-B208-E738B2AABA8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641190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id="{48833520-91A4-B42D-ACAC-D7F5DD6BB70D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3113457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A1BAB393-15D3-5E7F-3BB0-0C1DCBE54D45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5585724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C6A749C-975E-EE38-AF36-AF630083E349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8057991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C8EB20E-6FF4-417E-45D9-2AB167AEF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C2EDF93-2045-95E5-6C61-5CC72ACC21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FFEF0BD2-7D85-E6F9-421E-1ADBDB74629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9263" y="4578231"/>
            <a:ext cx="2305049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9EAE5D9-C04B-59E1-E4F1-6DBA1F648BB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9263" y="3956767"/>
            <a:ext cx="230505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A0F0E92-0E65-DBC3-555A-8E18D2E4B2E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33699" y="4578231"/>
            <a:ext cx="2303463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F5E0B69-34A4-41AE-7072-8A70FF334D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933699" y="3956767"/>
            <a:ext cx="2303464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4A037706-57A0-1086-BCA1-4B03CF2F33B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16549" y="4578231"/>
            <a:ext cx="2270126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94F62DB-3A4B-D206-FC9E-CB719D9C63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16549" y="3956767"/>
            <a:ext cx="2308226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AD11FCC4-78F7-49E3-F2A5-1830195C39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04163" y="4578231"/>
            <a:ext cx="2301874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90AE507A-B423-615C-2887-09E75BDA5C2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04163" y="3956767"/>
            <a:ext cx="2301874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id="{365E33F3-F640-0E4D-99DE-B04D6D773ACD}"/>
              </a:ext>
            </a:extLst>
          </p:cNvPr>
          <p:cNvSpPr/>
          <p:nvPr userDrawn="1"/>
        </p:nvSpPr>
        <p:spPr>
          <a:xfrm>
            <a:off x="443345" y="2598977"/>
            <a:ext cx="2310968" cy="3412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6FB128D1-D56E-9E4C-8A86-8C4E01EDF6E7}"/>
              </a:ext>
            </a:extLst>
          </p:cNvPr>
          <p:cNvSpPr/>
          <p:nvPr userDrawn="1"/>
        </p:nvSpPr>
        <p:spPr>
          <a:xfrm>
            <a:off x="2927814" y="2594293"/>
            <a:ext cx="2310414" cy="3417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5333E36D-254F-ED4D-A477-8FE88D664FF0}"/>
              </a:ext>
            </a:extLst>
          </p:cNvPr>
          <p:cNvSpPr/>
          <p:nvPr userDrawn="1"/>
        </p:nvSpPr>
        <p:spPr>
          <a:xfrm>
            <a:off x="5411729" y="2594293"/>
            <a:ext cx="2310414" cy="34175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D5AC04F-A415-C44D-88D6-BF354B5D6837}"/>
              </a:ext>
            </a:extLst>
          </p:cNvPr>
          <p:cNvSpPr/>
          <p:nvPr userDrawn="1"/>
        </p:nvSpPr>
        <p:spPr>
          <a:xfrm>
            <a:off x="7902575" y="2594292"/>
            <a:ext cx="2303463" cy="3417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7E60ADA6-AE70-0642-B653-20EADF89DE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4334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32F9F552-1812-DD47-95DE-16458A4AA3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334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3DC5480A-E720-E44C-AB29-BBCE1BCB1C8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1183894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ABFDD2AA-A285-EB49-9816-AA26F1E65FA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686710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E1200B13-3D19-E24E-A437-5BED986E6AC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6175386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Рисунок 2">
            <a:extLst>
              <a:ext uri="{FF2B5EF4-FFF2-40B4-BE49-F238E27FC236}">
                <a16:creationId xmlns:a16="http://schemas.microsoft.com/office/drawing/2014/main" id="{F1204787-3792-1C40-B92A-729E8A25BEA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49922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86EC30E2-0EC1-2A45-A38C-7C626E18A53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62895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099B8E61-1692-984A-92F3-C7EB93DC60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62895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CA62D0FA-0D6F-FB42-822F-C01E4515B1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45900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D7B64F26-5E12-1C49-8FC8-6780D8F724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45900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85908BFD-EC44-764B-9999-7DC8D4DA7E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36339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D205592D-F859-0F45-9F88-668E3774E3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36339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309E92C-03F5-02A9-0A5B-51E287235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B5BE51-5624-6B45-0948-0FFE9AE49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138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">
            <a:extLst>
              <a:ext uri="{FF2B5EF4-FFF2-40B4-BE49-F238E27FC236}">
                <a16:creationId xmlns:a16="http://schemas.microsoft.com/office/drawing/2014/main" id="{581D5051-347B-1049-9040-581A418127B0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E5439A-F920-024F-9114-B86E3069F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939" y="2576099"/>
            <a:ext cx="6444050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9E5DBD14-716F-7C4A-9A45-A76D1E430A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6650" y="1983083"/>
            <a:ext cx="644405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id="{3B9BD708-03C2-ED4B-AC7E-5205226CEE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1382" y="1983083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3B5E9CD-D860-4644-8EE6-7C4E14ACD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39090" y="2576099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69EBC1D-9541-AA44-8F2B-06DDE6AB02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7939" y="3831004"/>
            <a:ext cx="6432762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57EF519D-572A-9D4C-8439-AE43F4E5A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6650" y="3245132"/>
            <a:ext cx="644405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D2EBF374-7688-914D-96BA-F86037CBF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1382" y="3245132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A3A57DF-03EA-674F-BC99-1CE331CE8A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9090" y="3838148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DC0AED-8AF8-9146-9BC4-9FD3CF642A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7938" y="5095818"/>
            <a:ext cx="6444051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965996DC-06B2-DD45-BA15-589ADEE89E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6650" y="4505085"/>
            <a:ext cx="644405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BEDB321F-8760-C948-B8DC-0C76887720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01382" y="4512229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2F20649-ACF5-6449-BE15-B183CF8808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39090" y="5105245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BC45BD4-9FA4-FA33-A7B5-E874A6003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89A8C646-9A68-CE48-9B4C-A21C1E6813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7487" y="4028569"/>
            <a:ext cx="2561959" cy="540000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89366B48-3531-F14A-8027-697DB0DB4C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726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7435C8FB-9282-1246-8186-9129C931C5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6726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36D27B76-6856-2242-82BD-8AE9992888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40640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5F7704BB-DFD2-E749-A1DD-BC0666B153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21512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7D405BC2-45FA-3F4E-9A96-E0A9C99B35F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09879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72E4EE43-5309-8B49-9E15-D1D845EE4BD2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686710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CF53575F-0145-A847-B3FE-3BEE9DA01D5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198883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id="{EBF52DC9-B841-DE4D-AC78-1CF23214D7A7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158061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C24A095B-222B-C245-ABB6-170792DE81DF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8645888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88B9E6D7-223E-564D-ADE7-01926CFF070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41308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8048C2B4-2E37-B642-BE05-B404573CBE1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25889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6044C591-E529-E14B-99D6-F4148D25C32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10471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186F382D-25B4-B647-B4D1-44554C07BE1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40639" y="4028569"/>
            <a:ext cx="2561959" cy="540000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555FB17C-6D28-6B40-9976-080E82B27D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421512" y="4028569"/>
            <a:ext cx="2561958" cy="54000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A1E27CE8-4CE6-2F44-87C3-A8A144B30D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927887" y="4028569"/>
            <a:ext cx="2297589" cy="54000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4120A3A-7A5B-9568-91EE-F70A898B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39A60E8-CF84-8986-FE9A-189A360AE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>
            <a:extLst>
              <a:ext uri="{FF2B5EF4-FFF2-40B4-BE49-F238E27FC236}">
                <a16:creationId xmlns:a16="http://schemas.microsoft.com/office/drawing/2014/main" id="{49E06404-E498-5AEA-A6C5-906134621B08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9849" y="5660574"/>
            <a:ext cx="3590226" cy="707644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2DC1AFAB-1940-FECC-459C-30D0D09D11B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9849" y="4581282"/>
            <a:ext cx="3590226" cy="707644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2372FAE4-969C-C9F9-65E3-D126E585599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9849" y="3501990"/>
            <a:ext cx="3590226" cy="707644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F4DAFD2-C295-5AB0-05F8-A100FDF43F4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19849" y="2422698"/>
            <a:ext cx="3590226" cy="707644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715D823-8750-AFCC-A7F2-57D4412472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9849" y="1343406"/>
            <a:ext cx="3590226" cy="707644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CD9B62EA-27F3-684F-A443-F2760E4579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3632" y="3491234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A70E8324-A560-DC4A-A876-3138E6A37A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53632" y="4577084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3EC0A328-5816-2349-BCB0-66A6CBE35C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3632" y="2412528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90C49A1F-69AC-4D47-91D2-20E0D67B23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3632" y="1340966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54B5CD41-D370-9C48-A402-9E77F07CC4E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94649" y="3491234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03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63962631-9105-F042-8113-8FD8DA5146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94649" y="4577084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04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1831F068-114C-3241-A554-2B80E2EAAA3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94649" y="2412528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02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C2B4EFAA-BFC5-DE4C-B301-62222A4D21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94649" y="1340966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id="{64F17B35-6B45-7C2F-EF2A-7324C80B05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6267" y="133936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Текст 8">
            <a:extLst>
              <a:ext uri="{FF2B5EF4-FFF2-40B4-BE49-F238E27FC236}">
                <a16:creationId xmlns:a16="http://schemas.microsoft.com/office/drawing/2014/main" id="{50DD25D1-F1BC-9031-D64B-7D92FF04F40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53632" y="5654166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9CE0B3BD-F833-505B-203D-979651A7C08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594649" y="5654166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05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84AA73-BBF7-D3AB-914A-51B323837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0B71BAA-FFFD-473A-5310-BF4B7C0997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2F00563-554C-67DB-41CE-B90E0B558CF4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56267" y="24236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9E868993-6865-9025-AA86-D30C4F61C4EF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56267" y="34999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0A712CCE-4686-7C45-2257-DC439AAB9C53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56267" y="458426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00FB5B08-A04E-124B-A3F2-7BC7BD2F9779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456267" y="566135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7815060D-F739-A781-DDDE-EC9E34B92C6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7297" y="5114862"/>
            <a:ext cx="5248541" cy="720725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2949CC6C-F949-B82D-4C98-3CD5BA5CEED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7297" y="4035570"/>
            <a:ext cx="5248541" cy="720725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ABC8041-77C2-EC3F-BD9D-0562AE3F124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17297" y="2956278"/>
            <a:ext cx="5248541" cy="720725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AE66ED28-9654-4895-BE18-4856106F23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297" y="1876986"/>
            <a:ext cx="5248541" cy="720725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CD9B62EA-27F3-684F-A443-F2760E4579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3632" y="4032089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A70E8324-A560-DC4A-A876-3138E6A37A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53632" y="5117939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3EC0A328-5816-2349-BCB0-66A6CBE35C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3632" y="2953383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90C49A1F-69AC-4D47-91D2-20E0D67B23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3632" y="1881821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74ACA9B-CA86-F4D1-EBBF-3C3BD9EFE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Рисунок 2">
            <a:extLst>
              <a:ext uri="{FF2B5EF4-FFF2-40B4-BE49-F238E27FC236}">
                <a16:creationId xmlns:a16="http://schemas.microsoft.com/office/drawing/2014/main" id="{8919E615-E209-8AC1-EFA4-BA06E198523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6267" y="188021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id="{8EE9B392-1070-D543-B2AA-AEF9112C66F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56267" y="296454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8BF3522B-7CF4-FA69-828A-972CED72108E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56267" y="404079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FD3C22E-AE78-5E6E-55C1-240F449F4220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56267" y="51251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1E1588-13D0-19A8-98E4-6327F5D1F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9B6DD26E-FAA0-2D46-902D-6F546B6BEF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1699" y="5859602"/>
            <a:ext cx="3126667" cy="8729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1E048ED2-2AFA-464F-A9BC-064E00C866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55401" y="2215191"/>
            <a:ext cx="3119592" cy="551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26727BC8-C6A1-4442-AA1B-9D941A20F7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5400" y="1515720"/>
            <a:ext cx="3139033" cy="360000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7ADA398-DBA9-AC45-87D0-0A3F819AE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6947" y="289597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4D1985AE-1B57-EF46-A455-91F06899447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01405" y="2979048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923E48D4-CC5F-0C4D-84BC-EC3A7FE9E37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6947" y="3791257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CC532C08-AE6D-E241-A02D-8448EA6090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6947" y="4688404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8BD9962A-4C55-FA4E-BFF2-9E09C1A762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64690" y="289597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051A6321-484D-8746-91A2-1B12FD142B9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64690" y="3791257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3D2CCE34-BBDD-D04F-9977-8E193AF070F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764690" y="4688404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C783D219-C369-1A44-B97B-C1300378F17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080384" y="289597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A97D5E29-6A96-324D-9112-A263C986C2D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080384" y="3791257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3686B416-0221-CE4A-A3F7-3BBC8B43036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080384" y="4688404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92" name="Текст 8">
            <a:extLst>
              <a:ext uri="{FF2B5EF4-FFF2-40B4-BE49-F238E27FC236}">
                <a16:creationId xmlns:a16="http://schemas.microsoft.com/office/drawing/2014/main" id="{C677DC25-69A4-2043-9DDA-DFB03494690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101405" y="3880291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3" name="Текст 8">
            <a:extLst>
              <a:ext uri="{FF2B5EF4-FFF2-40B4-BE49-F238E27FC236}">
                <a16:creationId xmlns:a16="http://schemas.microsoft.com/office/drawing/2014/main" id="{19C63312-9D07-264F-B455-D2A7462BD69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101405" y="4781535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4" name="Текст 8">
            <a:extLst>
              <a:ext uri="{FF2B5EF4-FFF2-40B4-BE49-F238E27FC236}">
                <a16:creationId xmlns:a16="http://schemas.microsoft.com/office/drawing/2014/main" id="{53512982-74D7-6A43-9A05-ABFA09A846A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10349" y="2979048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5" name="Текст 8">
            <a:extLst>
              <a:ext uri="{FF2B5EF4-FFF2-40B4-BE49-F238E27FC236}">
                <a16:creationId xmlns:a16="http://schemas.microsoft.com/office/drawing/2014/main" id="{3777700C-A701-5547-AFC3-E07177E45CC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410349" y="3880291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6" name="Текст 8">
            <a:extLst>
              <a:ext uri="{FF2B5EF4-FFF2-40B4-BE49-F238E27FC236}">
                <a16:creationId xmlns:a16="http://schemas.microsoft.com/office/drawing/2014/main" id="{175698C2-4348-3E49-97C0-FDF3E59BBC3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10349" y="4781535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7" name="Текст 8">
            <a:extLst>
              <a:ext uri="{FF2B5EF4-FFF2-40B4-BE49-F238E27FC236}">
                <a16:creationId xmlns:a16="http://schemas.microsoft.com/office/drawing/2014/main" id="{879EC63D-C5B0-5D4B-89E9-4CB96524686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725871" y="2979048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8" name="Текст 8">
            <a:extLst>
              <a:ext uri="{FF2B5EF4-FFF2-40B4-BE49-F238E27FC236}">
                <a16:creationId xmlns:a16="http://schemas.microsoft.com/office/drawing/2014/main" id="{5C188968-7807-9B4B-9DA1-D5BDA6696B6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725871" y="3880291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9" name="Текст 8">
            <a:extLst>
              <a:ext uri="{FF2B5EF4-FFF2-40B4-BE49-F238E27FC236}">
                <a16:creationId xmlns:a16="http://schemas.microsoft.com/office/drawing/2014/main" id="{69977F0B-31A8-2B47-814C-404C91B73D6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25871" y="4781535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0" name="Текст 8">
            <a:extLst>
              <a:ext uri="{FF2B5EF4-FFF2-40B4-BE49-F238E27FC236}">
                <a16:creationId xmlns:a16="http://schemas.microsoft.com/office/drawing/2014/main" id="{50CBE260-F4A0-734A-B246-181312AE76B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772604" y="2215191"/>
            <a:ext cx="3119592" cy="551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01" name="Текст 8">
            <a:extLst>
              <a:ext uri="{FF2B5EF4-FFF2-40B4-BE49-F238E27FC236}">
                <a16:creationId xmlns:a16="http://schemas.microsoft.com/office/drawing/2014/main" id="{9290DA23-7469-624C-B30C-638A40EDF07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083133" y="2215191"/>
            <a:ext cx="3119592" cy="551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02" name="Текст 8">
            <a:extLst>
              <a:ext uri="{FF2B5EF4-FFF2-40B4-BE49-F238E27FC236}">
                <a16:creationId xmlns:a16="http://schemas.microsoft.com/office/drawing/2014/main" id="{37F016A6-159C-494A-B5FD-00B9D809DFF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758317" y="5859602"/>
            <a:ext cx="3126667" cy="8729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3" name="Текст 8">
            <a:extLst>
              <a:ext uri="{FF2B5EF4-FFF2-40B4-BE49-F238E27FC236}">
                <a16:creationId xmlns:a16="http://schemas.microsoft.com/office/drawing/2014/main" id="{76AF89B2-2795-E34D-A0D5-05C1DEF4F68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074171" y="5859602"/>
            <a:ext cx="3126667" cy="8729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B0ADE60E-E044-4441-B6A1-236D34CAF46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68443" y="1515720"/>
            <a:ext cx="3139033" cy="36000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4829EA8-2A2B-9348-B004-5CA0D6AA44B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081486" y="1515720"/>
            <a:ext cx="3139033" cy="36000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9FEEF1F-3A0B-6D35-B09A-93DFFD8E5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2E530A-1FDF-C2FF-8678-707F9BCF6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3" name="Рисунок 2">
            <a:extLst>
              <a:ext uri="{FF2B5EF4-FFF2-40B4-BE49-F238E27FC236}">
                <a16:creationId xmlns:a16="http://schemas.microsoft.com/office/drawing/2014/main" id="{4CBB71DB-AE9F-F44D-9E94-71F7B7EDFEC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32395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4D4E9374-2850-B649-A638-E0597FEF58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54571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1A435B8B-B0E3-7147-A116-3CF9BD868D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74140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9D69636-A8F2-2B46-8D34-65E283C880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96316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5E3B539F-E0A8-EA4E-B915-4D779CB0601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33606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F4DE2C03-769A-9C4D-A25D-04CF7BC646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55782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0BA373E3-365C-0D4C-92AD-4195036EBD13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701539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D5F153A6-6418-BB44-B9CD-8919D8E899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23715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CC98AFF2-5293-E94B-8313-F74FDCEB2A6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732395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CF9CC4F2-6A66-6A4D-B9C0-D8FC8DA0040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54571" y="159934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B8B3732A-EA80-2A4E-AC2F-ED178B55BC8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374140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6D955CF-3708-254D-AA69-54BA3E565EB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96316" y="159934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B2442DDE-D0D5-744C-AB42-6C268641987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33606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96A19519-E963-A548-8982-6949854210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55782" y="159934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id="{1B33C391-3C8E-8A48-AC61-97CEF4D507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8701539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D3EE1F7A-CE5B-6C4A-B46B-84F8B4CF06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23715" y="159934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B721E62-74E3-434A-8226-6D655523C9E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66195" y="1904714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8B7B23F3-346F-AF4D-BE8A-CB807A203D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66195" y="4251307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3D2A1B2-7C39-2595-9595-CA6C61D34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B67831-674A-6C05-1E70-604DEF2B1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Shape 19460">
            <a:extLst>
              <a:ext uri="{FF2B5EF4-FFF2-40B4-BE49-F238E27FC236}">
                <a16:creationId xmlns:a16="http://schemas.microsoft.com/office/drawing/2014/main" id="{5E00E37B-3D8D-5F49-A8AB-305E68771677}"/>
              </a:ext>
            </a:extLst>
          </p:cNvPr>
          <p:cNvSpPr/>
          <p:nvPr userDrawn="1"/>
        </p:nvSpPr>
        <p:spPr>
          <a:xfrm flipH="1" flipV="1">
            <a:off x="2587419" y="4936341"/>
            <a:ext cx="0" cy="71505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25" name="Shape 19460">
            <a:extLst>
              <a:ext uri="{FF2B5EF4-FFF2-40B4-BE49-F238E27FC236}">
                <a16:creationId xmlns:a16="http://schemas.microsoft.com/office/drawing/2014/main" id="{2C952EE2-9ADA-094B-82D3-4D0D7D8146A0}"/>
              </a:ext>
            </a:extLst>
          </p:cNvPr>
          <p:cNvSpPr/>
          <p:nvPr userDrawn="1"/>
        </p:nvSpPr>
        <p:spPr>
          <a:xfrm flipH="1" flipV="1">
            <a:off x="4422937" y="4399530"/>
            <a:ext cx="0" cy="71505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26" name="Shape 19460">
            <a:extLst>
              <a:ext uri="{FF2B5EF4-FFF2-40B4-BE49-F238E27FC236}">
                <a16:creationId xmlns:a16="http://schemas.microsoft.com/office/drawing/2014/main" id="{9D3D9A37-EB52-BA44-8810-84667EA8BB02}"/>
              </a:ext>
            </a:extLst>
          </p:cNvPr>
          <p:cNvSpPr/>
          <p:nvPr userDrawn="1"/>
        </p:nvSpPr>
        <p:spPr>
          <a:xfrm flipH="1" flipV="1">
            <a:off x="6244769" y="3860096"/>
            <a:ext cx="0" cy="66738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27" name="Shape 19460">
            <a:extLst>
              <a:ext uri="{FF2B5EF4-FFF2-40B4-BE49-F238E27FC236}">
                <a16:creationId xmlns:a16="http://schemas.microsoft.com/office/drawing/2014/main" id="{A04EBBCE-68EA-FC47-AE34-5C115E2E0CC2}"/>
              </a:ext>
            </a:extLst>
          </p:cNvPr>
          <p:cNvSpPr/>
          <p:nvPr userDrawn="1"/>
        </p:nvSpPr>
        <p:spPr>
          <a:xfrm flipH="1" flipV="1">
            <a:off x="8095191" y="3319124"/>
            <a:ext cx="0" cy="71505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26BFBC1-9AD8-E146-A8BE-FAFD01675BBD}"/>
              </a:ext>
            </a:extLst>
          </p:cNvPr>
          <p:cNvSpPr/>
          <p:nvPr userDrawn="1"/>
        </p:nvSpPr>
        <p:spPr>
          <a:xfrm>
            <a:off x="767905" y="5474518"/>
            <a:ext cx="1827709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7A591B7-7741-8045-BA21-897EED7A3B76}"/>
              </a:ext>
            </a:extLst>
          </p:cNvPr>
          <p:cNvSpPr/>
          <p:nvPr userDrawn="1"/>
        </p:nvSpPr>
        <p:spPr>
          <a:xfrm>
            <a:off x="2583318" y="4936342"/>
            <a:ext cx="1843677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9EB3059-5807-6044-9609-1CC2A878F231}"/>
              </a:ext>
            </a:extLst>
          </p:cNvPr>
          <p:cNvSpPr/>
          <p:nvPr userDrawn="1"/>
        </p:nvSpPr>
        <p:spPr>
          <a:xfrm>
            <a:off x="4418873" y="4394342"/>
            <a:ext cx="1835291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3EAD52E-8B4F-3548-961F-3E7DA72C76B0}"/>
              </a:ext>
            </a:extLst>
          </p:cNvPr>
          <p:cNvSpPr/>
          <p:nvPr userDrawn="1"/>
        </p:nvSpPr>
        <p:spPr>
          <a:xfrm>
            <a:off x="6239476" y="3853199"/>
            <a:ext cx="1859811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54CBE61-057F-8F43-9383-20CF06A2F1EC}"/>
              </a:ext>
            </a:extLst>
          </p:cNvPr>
          <p:cNvSpPr/>
          <p:nvPr userDrawn="1"/>
        </p:nvSpPr>
        <p:spPr>
          <a:xfrm>
            <a:off x="8091087" y="3314712"/>
            <a:ext cx="1827707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7EB2D72-32B5-6547-9279-AD6118E67DB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65588" y="4758280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9" name="Рисунок 2">
            <a:extLst>
              <a:ext uri="{FF2B5EF4-FFF2-40B4-BE49-F238E27FC236}">
                <a16:creationId xmlns:a16="http://schemas.microsoft.com/office/drawing/2014/main" id="{3DEEFC42-28F8-1540-A692-3DCF8EC25A9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314090" y="403580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77427CBE-200F-BF49-99F7-7540CF0135E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594388" y="4212590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id="{7A05A31F-8902-B747-8802-77105EEEE9C6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3142890" y="349011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72317E96-0992-CF42-98FD-165D8E3A12BF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415814" y="3681648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Рисунок 2">
            <a:extLst>
              <a:ext uri="{FF2B5EF4-FFF2-40B4-BE49-F238E27FC236}">
                <a16:creationId xmlns:a16="http://schemas.microsoft.com/office/drawing/2014/main" id="{225C16D4-1465-5A46-9F77-C66840EE99C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964316" y="29591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AD9915B5-F90B-8847-A133-85747C9A56E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66736" y="3143331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id="{1A87214E-14CA-7243-8979-E4BDCA77BC6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815238" y="242085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734FC512-1E28-514B-830B-717E1027AFA3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95536" y="2597640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Рисунок 2">
            <a:extLst>
              <a:ext uri="{FF2B5EF4-FFF2-40B4-BE49-F238E27FC236}">
                <a16:creationId xmlns:a16="http://schemas.microsoft.com/office/drawing/2014/main" id="{3406F4FF-1AFA-C04A-A463-3D52D89A22D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8644038" y="187516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7D6336E-AAD6-2045-92D5-C69152D43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2F906CD-D3CA-D464-AC53-F3557C37F8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6690AB7E-D192-5A4C-9A30-7E97E4DCB8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62756" y="3854147"/>
            <a:ext cx="97432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A22073C-0A5C-FE42-AE74-71213BC204B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105025" y="1340515"/>
            <a:ext cx="1489076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93B4388-4DD6-0041-A535-6F6E6ACA6DA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19725" y="134051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75807EB-79E8-4645-BF7F-2241AB1B86C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729663" y="134051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466B71F-603A-EA4C-B3FC-037306E2C0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105025" y="4149319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6A2F758-45D2-6F4B-BD17-9C2736BC6B2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773805" y="307079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857244B-3653-454C-BCA6-32C6D85FDE1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419725" y="415283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D797D5B-FA93-3D4F-9658-C55FEC7C376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719185" y="415283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FDD56CA-9AA9-7F4F-93C1-5C601EEFB85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66725" y="5297805"/>
            <a:ext cx="1489076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C10858-6EFD-7849-BB5C-0265031CE15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81425" y="529780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8C47F9A-849F-F147-944A-7E684E38B0C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091363" y="529780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0B0E364-3CF0-D047-9F86-2D565A29BE9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6405" y="307079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D6FF9B3-BCDC-FD4C-8112-92455E53CD6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075805" y="307079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066CFB0-F7C4-EE5E-43EE-B0FF8AA10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2695970-CB64-DBB9-B5A1-2044A47FC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A22073C-0A5C-FE42-AE74-71213BC204B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105025" y="1340515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466B71F-603A-EA4C-B3FC-037306E2C0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105025" y="2708120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id="{95D8E9DF-F7F4-794E-8CE3-993C70E2A663}"/>
              </a:ext>
            </a:extLst>
          </p:cNvPr>
          <p:cNvCxnSpPr>
            <a:cxnSpLocks/>
          </p:cNvCxnSpPr>
          <p:nvPr userDrawn="1"/>
        </p:nvCxnSpPr>
        <p:spPr>
          <a:xfrm flipH="1">
            <a:off x="462756" y="3850200"/>
            <a:ext cx="97432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2BB15F4-53A1-FD41-B1D1-097D8541C5D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22991" y="1340515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D673474-B314-F840-A00A-0596765D7C4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422991" y="2708120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080B98BB-A19F-BC42-82C2-C13202AE17A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740957" y="1340515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A65792D1-F41E-0440-9F1A-499F3F89B69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40957" y="2708120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966709F-99B3-E14C-BFB0-AEE587CBBEF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42437" y="4945864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D3790E8-36F3-A848-9E50-1F149E4F4016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42437" y="4509682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9426952-A979-6445-9DBB-BA602EF52FCF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0403" y="4945864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062EC10B-FA79-7C4A-8504-B2992CAB631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760403" y="4509682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072974B9-86D1-7442-8310-7B8C7BDC398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078369" y="4945864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F811F44B-BF4A-3149-9F04-DFAF05658A5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078369" y="4509682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E63E1E90-EF87-234E-AB4A-249B7B2CB7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77408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E38881F4-F6DF-3041-AC73-0E16FB2EA158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831063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id="{56EC8CA7-9A10-FC4E-BFB3-EBC96CF55B62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792107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3" name="Рисунок 2">
            <a:extLst>
              <a:ext uri="{FF2B5EF4-FFF2-40B4-BE49-F238E27FC236}">
                <a16:creationId xmlns:a16="http://schemas.microsoft.com/office/drawing/2014/main" id="{E9EC8EDE-0F13-1C42-81C4-520DEE681ADA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4137598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6A3CFCD1-508A-C34A-BB4E-EE30559391C7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9114970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Рисунок 2">
            <a:extLst>
              <a:ext uri="{FF2B5EF4-FFF2-40B4-BE49-F238E27FC236}">
                <a16:creationId xmlns:a16="http://schemas.microsoft.com/office/drawing/2014/main" id="{E4AAC895-7B48-5F4E-9FE1-5221514757C0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7460461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67358A6-ECA1-9228-7838-CEAC3002F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A6C3AEA-436D-CD28-D818-809F7AD56C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3EF8EFF-219D-DE42-8860-71AE78134E09}"/>
              </a:ext>
            </a:extLst>
          </p:cNvPr>
          <p:cNvSpPr/>
          <p:nvPr userDrawn="1"/>
        </p:nvSpPr>
        <p:spPr>
          <a:xfrm>
            <a:off x="1277939" y="3497442"/>
            <a:ext cx="2303462" cy="26953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10118E85-A652-1E48-9FB1-7A75AF26266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2756" y="2051050"/>
            <a:ext cx="97432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Рисунок 3">
            <a:extLst>
              <a:ext uri="{FF2B5EF4-FFF2-40B4-BE49-F238E27FC236}">
                <a16:creationId xmlns:a16="http://schemas.microsoft.com/office/drawing/2014/main" id="{6BC60E5A-8D98-AD4D-B39D-03A13E0A8DBC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2215803" y="1836770"/>
            <a:ext cx="431565" cy="4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21B6E35-ED68-A145-ADE8-4FD396F8097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277939" y="2524882"/>
            <a:ext cx="2303462" cy="4262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ACADF6FB-8FFD-734F-AAD3-AA49BF2B3AD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173658" y="2524882"/>
            <a:ext cx="2303462" cy="4262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0FAD4EB7-BFC1-1146-8E26-2C82CC4E249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080631" y="2524882"/>
            <a:ext cx="2303462" cy="4262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B5C0578-89F8-2F4E-95AB-687CF42295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77938" y="3497442"/>
            <a:ext cx="2303462" cy="269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E1020FD8-8823-F241-9619-CC4E3F0FFC4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288418" y="2957692"/>
            <a:ext cx="2303235" cy="53322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04C902F-B1F6-854A-B1FC-D6C57BB805E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173658" y="3497442"/>
            <a:ext cx="2303462" cy="269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768AFF9A-900D-AB4A-9204-4E3A22492AC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184138" y="2957692"/>
            <a:ext cx="2303235" cy="533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EE50EC8-BAE6-024C-8730-2084EE8883B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065945" y="3497442"/>
            <a:ext cx="2303462" cy="269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DA1144C5-772C-9849-ADA6-92F4449CD25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076425" y="2957692"/>
            <a:ext cx="2303235" cy="533221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3">
            <a:extLst>
              <a:ext uri="{FF2B5EF4-FFF2-40B4-BE49-F238E27FC236}">
                <a16:creationId xmlns:a16="http://schemas.microsoft.com/office/drawing/2014/main" id="{C9A2F24A-4C9D-E7E2-7AC0-0EB2EFE5D7A8}"/>
              </a:ext>
            </a:extLst>
          </p:cNvPr>
          <p:cNvSpPr>
            <a:spLocks noGrp="1" noChangeAspect="1"/>
          </p:cNvSpPr>
          <p:nvPr>
            <p:ph type="pic" sz="quarter" idx="89" hasCustomPrompt="1"/>
          </p:nvPr>
        </p:nvSpPr>
        <p:spPr>
          <a:xfrm>
            <a:off x="5121563" y="1836770"/>
            <a:ext cx="431565" cy="4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F926CEE-C6AC-596F-DFB4-ED2D3E2C2249}"/>
              </a:ext>
            </a:extLst>
          </p:cNvPr>
          <p:cNvSpPr>
            <a:spLocks noGrp="1" noChangeAspect="1"/>
          </p:cNvSpPr>
          <p:nvPr>
            <p:ph type="pic" sz="quarter" idx="90" hasCustomPrompt="1"/>
          </p:nvPr>
        </p:nvSpPr>
        <p:spPr>
          <a:xfrm>
            <a:off x="8013777" y="1836770"/>
            <a:ext cx="431565" cy="4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5F1129-225F-ECEB-2B86-A32C5D59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ECBF2AB-325E-3805-1FF5-1DD9BD0A9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3610D2C-7AD7-DF40-A9EE-EBD7D57BC2E3}"/>
              </a:ext>
            </a:extLst>
          </p:cNvPr>
          <p:cNvGrpSpPr/>
          <p:nvPr userDrawn="1"/>
        </p:nvGrpSpPr>
        <p:grpSpPr>
          <a:xfrm>
            <a:off x="8244306" y="3047982"/>
            <a:ext cx="1620000" cy="1620000"/>
            <a:chOff x="8718966" y="2964494"/>
            <a:chExt cx="1620000" cy="162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7CB6131-044E-F742-AC45-5D8894498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0D516E84-1E2B-4244-9BAD-E2D0E01697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A8E2FE4-6E64-244C-BF41-E2F25F3AD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9653059-B5AE-7B4C-AD70-7655A3F74204}"/>
              </a:ext>
            </a:extLst>
          </p:cNvPr>
          <p:cNvCxnSpPr>
            <a:cxnSpLocks/>
          </p:cNvCxnSpPr>
          <p:nvPr userDrawn="1"/>
        </p:nvCxnSpPr>
        <p:spPr>
          <a:xfrm>
            <a:off x="449263" y="3850362"/>
            <a:ext cx="8605043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">
            <a:extLst>
              <a:ext uri="{FF2B5EF4-FFF2-40B4-BE49-F238E27FC236}">
                <a16:creationId xmlns:a16="http://schemas.microsoft.com/office/drawing/2014/main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A22073C-0A5C-FE42-AE74-71213BC204B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77938" y="4947200"/>
            <a:ext cx="1476375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E63E1E90-EF87-234E-AB4A-249B7B2CB7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07099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E38881F4-F6DF-3041-AC73-0E16FB2EA158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1660754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id="{56EC8CA7-9A10-FC4E-BFB3-EBC96CF55B62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6621798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3" name="Рисунок 2">
            <a:extLst>
              <a:ext uri="{FF2B5EF4-FFF2-40B4-BE49-F238E27FC236}">
                <a16:creationId xmlns:a16="http://schemas.microsoft.com/office/drawing/2014/main" id="{E9EC8EDE-0F13-1C42-81C4-520DEE681ADA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4967289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41FEDF6-97F6-6C45-AA22-E151AF4794DA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4595409" y="4947200"/>
            <a:ext cx="1476375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CC2791E-1539-C642-81B0-8ACAAE0F89C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2939098" y="1566692"/>
            <a:ext cx="1476375" cy="12518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4A3E67A-A964-AC4D-8C54-E9FF7988538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48949" y="1566692"/>
            <a:ext cx="1476375" cy="12518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FEF665A-0709-03A8-12C7-CDA3A746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733EAA2-14F5-207E-B596-68097C84A8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">
            <a:extLst>
              <a:ext uri="{FF2B5EF4-FFF2-40B4-BE49-F238E27FC236}">
                <a16:creationId xmlns:a16="http://schemas.microsoft.com/office/drawing/2014/main" id="{581D5051-347B-1049-9040-581A418127B0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E5439A-F920-024F-9114-B86E3069F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552" y="2393218"/>
            <a:ext cx="3132137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9E5DBD14-716F-7C4A-9A45-A76D1E430A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311" y="1853066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id="{3B9BD708-03C2-ED4B-AC7E-5205226CEE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855" y="1859251"/>
            <a:ext cx="631220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3B5E9CD-D860-4644-8EE6-7C4E14ACD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855" y="2393218"/>
            <a:ext cx="622980" cy="561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69EBC1D-9541-AA44-8F2B-06DDE6AB02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0552" y="3830617"/>
            <a:ext cx="3126650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57EF519D-572A-9D4C-8439-AE43F4E5A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311" y="3297609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D2EBF374-7688-914D-96BA-F86037CBF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0615" y="3292444"/>
            <a:ext cx="639460" cy="5127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A3A57DF-03EA-674F-BC99-1CE331CE8A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0615" y="3838148"/>
            <a:ext cx="631220" cy="5544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DC0AED-8AF8-9146-9BC4-9FD3CF642A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551" y="5278570"/>
            <a:ext cx="3132137" cy="546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965996DC-06B2-DD45-BA15-589ADEE89E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311" y="4732901"/>
            <a:ext cx="3132137" cy="545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BEDB321F-8760-C948-B8DC-0C76887720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62375" y="4730074"/>
            <a:ext cx="647700" cy="5247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2F20649-ACF5-6449-BE15-B183CF8808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2375" y="5271981"/>
            <a:ext cx="639460" cy="56049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73A2982-DEBA-C94F-92CC-C293118016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0479" y="2393218"/>
            <a:ext cx="3132137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EE72A16B-1C0B-2745-961A-2EEB4D0E02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19238" y="1853066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566830F4-F78E-AB4A-ADD7-0408829F47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782" y="1859251"/>
            <a:ext cx="631220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9749B5E-F10A-C644-AAA7-D54B28AECE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38782" y="2393218"/>
            <a:ext cx="622980" cy="561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E7E39F1-9DB8-1E40-8F67-ED6E3EEE7F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0479" y="3830617"/>
            <a:ext cx="3126650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34" name="Текст 13">
            <a:extLst>
              <a:ext uri="{FF2B5EF4-FFF2-40B4-BE49-F238E27FC236}">
                <a16:creationId xmlns:a16="http://schemas.microsoft.com/office/drawing/2014/main" id="{B3A53A07-5927-CF47-BA2F-7FCA826865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19238" y="3290465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35" name="Текст 13">
            <a:extLst>
              <a:ext uri="{FF2B5EF4-FFF2-40B4-BE49-F238E27FC236}">
                <a16:creationId xmlns:a16="http://schemas.microsoft.com/office/drawing/2014/main" id="{4B607699-19EE-264E-B2B1-B2829BCA77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30542" y="3292444"/>
            <a:ext cx="639460" cy="5127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3B440DE-D363-9F4F-AFFE-C6FD53A75B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0542" y="3838148"/>
            <a:ext cx="631220" cy="5544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23D2179-CC90-FD40-85F3-5288898A6A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20478" y="5278570"/>
            <a:ext cx="3132137" cy="546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38" name="Текст 13">
            <a:extLst>
              <a:ext uri="{FF2B5EF4-FFF2-40B4-BE49-F238E27FC236}">
                <a16:creationId xmlns:a16="http://schemas.microsoft.com/office/drawing/2014/main" id="{3159BD99-397E-7541-9DB5-C55225161C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19238" y="4732901"/>
            <a:ext cx="3132137" cy="545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39" name="Текст 13">
            <a:extLst>
              <a:ext uri="{FF2B5EF4-FFF2-40B4-BE49-F238E27FC236}">
                <a16:creationId xmlns:a16="http://schemas.microsoft.com/office/drawing/2014/main" id="{92D31077-FA86-2D41-8A2A-56B5BD9B43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22302" y="4730074"/>
            <a:ext cx="647700" cy="5247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50EF679-A786-D849-8F41-A40BFB2AFE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22302" y="5271981"/>
            <a:ext cx="639460" cy="56049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884-3594-5961-DAB6-4C77134F8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654C80E4-9A27-2C85-D295-3633321E439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82674" y="2632141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609BF830-8027-5658-FEEA-3F9D7E96758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82674" y="3349472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0FBEEEDB-A48E-A546-879F-11EB74EFDE7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80677" y="1730759"/>
            <a:ext cx="2298904" cy="3202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56F89A7-F742-C494-AC27-3E27034E1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46" y="1451904"/>
            <a:ext cx="833528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7206BE04-BEF9-EB42-98AC-84020E84C62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2674" y="4071064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099AE2CA-9E11-EBA9-DCE6-507C172D555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82674" y="4788395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7BAB630F-C25F-B9C6-E1B6-4A8D0322B80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82674" y="5512226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10881E9B-56E6-8D8B-F786-0466CF5FB02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90861" y="1730759"/>
            <a:ext cx="2303652" cy="3202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C84C631-26E0-354F-1486-57573001A11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40804" y="1451904"/>
            <a:ext cx="833528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3C1A52E5-77CB-0716-51BC-C2CFAAF0C1F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02123" y="1726659"/>
            <a:ext cx="2303652" cy="3243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641028E7-6FFC-DB58-4998-CBE9F77E4FD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52066" y="1451904"/>
            <a:ext cx="833528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07C4439-4A41-9C43-432C-825A997E4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444F600-75F6-B5F3-D8CC-2632A9D91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70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1F6326D7-6338-554C-8A8C-AB6994B605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7240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Текст 8">
            <a:extLst>
              <a:ext uri="{FF2B5EF4-FFF2-40B4-BE49-F238E27FC236}">
                <a16:creationId xmlns:a16="http://schemas.microsoft.com/office/drawing/2014/main" id="{D1966121-4349-914E-3F8D-5E82536DD2B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05558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78BFCF2D-D741-0E1F-51D4-F770132FE7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158710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E54FCFC3-4C2E-9237-C7CD-B9A13B0CFE8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817028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126982CF-BDE6-65B7-7EFB-F3E36B0D22D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475347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CE7F314F-CA5F-DD2D-8E11-86EB7817628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7641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A25CC1-E8DA-172F-6C2F-957045C5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D38E662-0C82-4D37-67D4-B3CA2453DA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0" name="Текст 13">
            <a:extLst>
              <a:ext uri="{FF2B5EF4-FFF2-40B4-BE49-F238E27FC236}">
                <a16:creationId xmlns:a16="http://schemas.microsoft.com/office/drawing/2014/main" id="{09FE20D9-420C-7B4B-B718-0BB2EDC00F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846" y="1698521"/>
            <a:ext cx="2298509" cy="533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17046693-D727-094F-AC23-FD366E0BCB9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5294" y="29819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BD6E760D-4489-CC46-A415-3BDA2B97FB2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25294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D1802DCF-DC7A-C749-84E4-CDFAB9B9A1B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25294" y="42449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71D4C988-0259-1C42-A078-DE2F4BA70E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225294" y="55022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9E7E0C84-0A15-C549-9BCB-479C6C63834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48312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9C393C22-A9E1-9546-9ABF-D7701D05869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59755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4E0E0CD-5282-1CCA-A4CF-2A23CD963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781B00-2A7A-CF2C-178E-C2BD033598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79B9F4E3-320D-1B44-947D-EB7F0034E7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5294" y="29819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449263" y="5472113"/>
            <a:ext cx="7272337" cy="1079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AABA06AE-08D4-4C4A-8F74-995B226BF1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25294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F31D1C83-3BAD-5A41-A0A5-993C6B267BC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25294" y="42449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95D39EC6-599A-F44C-984B-00C3D0F2F1D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225294" y="55022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4F82B4-3556-8936-0136-6B3431984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1F6B5F-2F3D-33C4-31B7-C10EF62E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2590" y="1492635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087" y="2087187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2933700" y="1511299"/>
            <a:ext cx="4787900" cy="5040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16FAEB3-12A3-1546-8DE6-00877B10B5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22773" y="1492635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05BA233A-831D-1242-9EA8-875B3E727C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17270" y="2087187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52630BE0-C581-7B4B-B20F-8E1F0177C3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2590" y="5101890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947093E5-62AF-FC41-9B5E-65E7F5B925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7087" y="5688822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CA257B02-8219-574C-810D-0789A5FEB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22773" y="5101890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7ED61D36-02F9-2C40-9AF7-0385FFA5498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09650" y="5688822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28DC50D-ECD4-79EA-C03C-F69D87B1A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073AA7D-138B-8900-9474-1C43B418C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306" y="1544005"/>
            <a:ext cx="2307965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4771" y="1907933"/>
            <a:ext cx="2301815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2933700" y="1511300"/>
            <a:ext cx="4787900" cy="4857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C97A21B9-0A79-C74D-A938-940FD463A13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4814" y="3349592"/>
            <a:ext cx="2307965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AB838611-4DDF-4A49-A581-34C5D05E99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4771" y="3708012"/>
            <a:ext cx="2301815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BEE0A9CA-BD47-CD4A-8965-47AC93683F0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54814" y="5150843"/>
            <a:ext cx="2307965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9ED679E5-C4F1-6C43-A90F-CAB0C424B9B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4771" y="5509263"/>
            <a:ext cx="2301815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351A0C3F-75F0-8144-BE60-0B63AC0C78D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02585" y="1546659"/>
            <a:ext cx="2319788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ADB4A15E-9F04-0544-A0FC-B621E30BE35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02575" y="1899571"/>
            <a:ext cx="2313606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360636A-0AF5-4242-AA05-B42D95D18B2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02585" y="3344626"/>
            <a:ext cx="2319788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8C302CA-1CEC-4041-9102-6B1D3DDD68C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902575" y="3707270"/>
            <a:ext cx="2313606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6C73A337-6D77-D94D-9239-0F5FD2A944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02585" y="5147989"/>
            <a:ext cx="2319788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B00BEAD4-D7BC-AA4D-9F47-3ED0A052E7E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02575" y="5511917"/>
            <a:ext cx="2313606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17FFB5-B7F1-98DE-7B95-6BBD24804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1A55B7F-38D6-B876-8ABF-96FA35391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8">
            <a:extLst>
              <a:ext uri="{FF2B5EF4-FFF2-40B4-BE49-F238E27FC236}">
                <a16:creationId xmlns:a16="http://schemas.microsoft.com/office/drawing/2014/main" id="{BE1BF562-8E62-2E40-AB57-70091B6681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78177" y="2811782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464486" y="1331913"/>
            <a:ext cx="5601351" cy="5218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0A70BBF4-D813-264E-86BE-3C4DF68F564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83806" y="2447311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575C8C8F-AA55-384B-A506-E239A0115CE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78177" y="1731844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83AC1E2E-0E47-EC42-A8F7-3DE8A56430A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083806" y="1367373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F57F1457-2C06-8C44-B2A0-EB04DE047F4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078177" y="4971658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7D0F4561-D361-E942-ABF8-29C0F068413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083806" y="4614807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67576C16-4D3D-764A-8BF6-7A68CDFA32B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078177" y="3891720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FD5D538-C3CF-D94B-AE69-C1E1FE4B7FA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083806" y="3527249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E839548-33A2-EC40-B8D5-12419356875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078177" y="6051596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4605861A-24F3-E842-AFC3-9DC4E7DDC12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83806" y="5687125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AA5E18-9B10-5AE2-10FE-B6E025995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A684F1-18C6-910F-B0C3-C0002A60F2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45A5F9C-FCB7-5B41-90EB-F231607E5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0"/>
          <a:stretch/>
        </p:blipFill>
        <p:spPr>
          <a:xfrm>
            <a:off x="0" y="1"/>
            <a:ext cx="10691813" cy="755967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AAD60C7-46CB-62C9-6FA2-6FB3C0765A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355" y="2614012"/>
            <a:ext cx="4803503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9D405D52-A414-DE4B-FE65-18FC59D44F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357" y="6918267"/>
            <a:ext cx="4803504" cy="2095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CEA84E-EC16-D64E-C3A8-8DC03ED8E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357" y="6510355"/>
            <a:ext cx="4803504" cy="31718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090C25F0-98B9-BFD7-DABD-A7218D97E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983" y="6151119"/>
            <a:ext cx="4803504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orient="horz" pos="4468" userDrawn="1">
          <p15:clr>
            <a:srgbClr val="FBAE40"/>
          </p15:clr>
        </p15:guide>
        <p15:guide id="3" orient="horz" pos="294" userDrawn="1">
          <p15:clr>
            <a:srgbClr val="FBAE40"/>
          </p15:clr>
        </p15:guide>
        <p15:guide id="4" orient="horz" pos="3220" userDrawn="1">
          <p15:clr>
            <a:srgbClr val="FBAE40"/>
          </p15:clr>
        </p15:guide>
        <p15:guide id="5" orient="horz" pos="4354" userDrawn="1">
          <p15:clr>
            <a:srgbClr val="FBAE40"/>
          </p15:clr>
        </p15:guide>
        <p15:guide id="6" orient="horz" pos="3334" userDrawn="1">
          <p15:clr>
            <a:srgbClr val="FBAE40"/>
          </p15:clr>
        </p15:guide>
        <p15:guide id="7" orient="horz" pos="1973" userDrawn="1">
          <p15:clr>
            <a:srgbClr val="FBAE40"/>
          </p15:clr>
        </p15:guide>
        <p15:guide id="8" orient="horz" pos="3447" userDrawn="1">
          <p15:clr>
            <a:srgbClr val="FBAE40"/>
          </p15:clr>
        </p15:guide>
        <p15:guide id="9" orient="horz" pos="3560" userDrawn="1">
          <p15:clr>
            <a:srgbClr val="FBAE40"/>
          </p15:clr>
        </p15:guide>
        <p15:guide id="10" orient="horz" pos="3674" userDrawn="1">
          <p15:clr>
            <a:srgbClr val="FBAE40"/>
          </p15:clr>
        </p15:guide>
        <p15:guide id="11" orient="horz" pos="3787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127" userDrawn="1">
          <p15:clr>
            <a:srgbClr val="FBAE40"/>
          </p15:clr>
        </p15:guide>
        <p15:guide id="15" orient="horz" pos="4241" userDrawn="1">
          <p15:clr>
            <a:srgbClr val="FBAE40"/>
          </p15:clr>
        </p15:guide>
        <p15:guide id="16" orient="horz" pos="3107" userDrawn="1">
          <p15:clr>
            <a:srgbClr val="FBAE40"/>
          </p15:clr>
        </p15:guide>
        <p15:guide id="17" orient="horz" pos="2993" userDrawn="1">
          <p15:clr>
            <a:srgbClr val="FBAE40"/>
          </p15:clr>
        </p15:guide>
        <p15:guide id="18" orient="horz" pos="2880" userDrawn="1">
          <p15:clr>
            <a:srgbClr val="FBAE40"/>
          </p15:clr>
        </p15:guide>
        <p15:guide id="19" orient="horz" pos="2767" userDrawn="1">
          <p15:clr>
            <a:srgbClr val="FBAE40"/>
          </p15:clr>
        </p15:guide>
        <p15:guide id="20" orient="horz" pos="2653" userDrawn="1">
          <p15:clr>
            <a:srgbClr val="FBAE40"/>
          </p15:clr>
        </p15:guide>
        <p15:guide id="21" orient="horz" pos="2540" userDrawn="1">
          <p15:clr>
            <a:srgbClr val="FBAE40"/>
          </p15:clr>
        </p15:guide>
        <p15:guide id="22" orient="horz" pos="2426" userDrawn="1">
          <p15:clr>
            <a:srgbClr val="FBAE40"/>
          </p15:clr>
        </p15:guide>
        <p15:guide id="23" orient="horz" pos="2313" userDrawn="1">
          <p15:clr>
            <a:srgbClr val="FBAE40"/>
          </p15:clr>
        </p15:guide>
        <p15:guide id="24" orient="horz" pos="2200" userDrawn="1">
          <p15:clr>
            <a:srgbClr val="FBAE40"/>
          </p15:clr>
        </p15:guide>
        <p15:guide id="25" orient="horz" pos="2086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3BCF6C4F-B9AE-1E42-A080-0908DF064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7"/>
            <a:ext cx="10691813" cy="755511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A9C3E98-F106-52F3-DEB1-9262366FB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355" y="2614012"/>
            <a:ext cx="4803503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D7386A71-3EA9-3DD7-3AA8-2B79A3CE8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357" y="6918267"/>
            <a:ext cx="4803504" cy="2095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D4D025-65E1-2E54-6D59-D7797CBA9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357" y="6510355"/>
            <a:ext cx="4803504" cy="31718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D167E9F0-2C4E-1F42-E071-FC89C8E65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983" y="6151119"/>
            <a:ext cx="4803504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orient="horz" pos="4468" userDrawn="1">
          <p15:clr>
            <a:srgbClr val="FBAE40"/>
          </p15:clr>
        </p15:guide>
        <p15:guide id="3" orient="horz" pos="294" userDrawn="1">
          <p15:clr>
            <a:srgbClr val="FBAE40"/>
          </p15:clr>
        </p15:guide>
        <p15:guide id="4" orient="horz" pos="3220" userDrawn="1">
          <p15:clr>
            <a:srgbClr val="FBAE40"/>
          </p15:clr>
        </p15:guide>
        <p15:guide id="5" orient="horz" pos="4354" userDrawn="1">
          <p15:clr>
            <a:srgbClr val="FBAE40"/>
          </p15:clr>
        </p15:guide>
        <p15:guide id="6" orient="horz" pos="3334" userDrawn="1">
          <p15:clr>
            <a:srgbClr val="FBAE40"/>
          </p15:clr>
        </p15:guide>
        <p15:guide id="7" orient="horz" pos="1973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4127" userDrawn="1">
          <p15:clr>
            <a:srgbClr val="FBAE40"/>
          </p15:clr>
        </p15:guide>
        <p15:guide id="10" orient="horz" pos="4014" userDrawn="1">
          <p15:clr>
            <a:srgbClr val="FBAE40"/>
          </p15:clr>
        </p15:guide>
        <p15:guide id="11" orient="horz" pos="3901" userDrawn="1">
          <p15:clr>
            <a:srgbClr val="FBAE40"/>
          </p15:clr>
        </p15:guide>
        <p15:guide id="12" orient="horz" pos="3787" userDrawn="1">
          <p15:clr>
            <a:srgbClr val="FBAE40"/>
          </p15:clr>
        </p15:guide>
        <p15:guide id="13" orient="horz" pos="3674" userDrawn="1">
          <p15:clr>
            <a:srgbClr val="FBAE40"/>
          </p15:clr>
        </p15:guide>
        <p15:guide id="14" orient="horz" pos="3560" userDrawn="1">
          <p15:clr>
            <a:srgbClr val="FBAE40"/>
          </p15:clr>
        </p15:guide>
        <p15:guide id="15" orient="horz" pos="3447" userDrawn="1">
          <p15:clr>
            <a:srgbClr val="FBAE40"/>
          </p15:clr>
        </p15:guide>
        <p15:guide id="16" orient="horz" pos="3107" userDrawn="1">
          <p15:clr>
            <a:srgbClr val="FBAE40"/>
          </p15:clr>
        </p15:guide>
        <p15:guide id="17" orient="horz" pos="2993" userDrawn="1">
          <p15:clr>
            <a:srgbClr val="FBAE40"/>
          </p15:clr>
        </p15:guide>
        <p15:guide id="18" orient="horz" pos="2880" userDrawn="1">
          <p15:clr>
            <a:srgbClr val="FBAE40"/>
          </p15:clr>
        </p15:guide>
        <p15:guide id="19" orient="horz" pos="2767" userDrawn="1">
          <p15:clr>
            <a:srgbClr val="FBAE40"/>
          </p15:clr>
        </p15:guide>
        <p15:guide id="20" orient="horz" pos="2653" userDrawn="1">
          <p15:clr>
            <a:srgbClr val="FBAE40"/>
          </p15:clr>
        </p15:guide>
        <p15:guide id="21" orient="horz" pos="2540" userDrawn="1">
          <p15:clr>
            <a:srgbClr val="FBAE40"/>
          </p15:clr>
        </p15:guide>
        <p15:guide id="22" orient="horz" pos="2426" userDrawn="1">
          <p15:clr>
            <a:srgbClr val="FBAE40"/>
          </p15:clr>
        </p15:guide>
        <p15:guide id="23" orient="horz" pos="2313" userDrawn="1">
          <p15:clr>
            <a:srgbClr val="FBAE40"/>
          </p15:clr>
        </p15:guide>
        <p15:guide id="24" orient="horz" pos="2200" userDrawn="1">
          <p15:clr>
            <a:srgbClr val="FBAE40"/>
          </p15:clr>
        </p15:guide>
        <p15:guide id="25" orient="horz" pos="208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F8C3D533-42F8-224A-AF21-26EEB0C6A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0"/>
          <a:stretch/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466725"/>
            <a:ext cx="6852289" cy="66388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446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46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6.sv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orient="horz" pos="725" userDrawn="1">
          <p15:clr>
            <a:srgbClr val="F26B43"/>
          </p15:clr>
        </p15:guide>
        <p15:guide id="3" orient="horz" pos="29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B7ABB2-9158-FB66-9A8D-E1ECFFDBA9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3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B2D0D-0EB3-B9D7-6A18-B275E21040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770" r:id="rId11"/>
    <p:sldLayoutId id="2147483717" r:id="rId12"/>
    <p:sldLayoutId id="2147483718" r:id="rId13"/>
    <p:sldLayoutId id="2147483719" r:id="rId14"/>
    <p:sldLayoutId id="2147483754" r:id="rId15"/>
    <p:sldLayoutId id="2147483753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EAFFCC-B720-913D-F1E2-840DC57D2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8E479-29B6-5EAD-CC48-A685039D87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62" r:id="rId2"/>
    <p:sldLayoutId id="2147483763" r:id="rId3"/>
    <p:sldLayoutId id="21474837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E364E9-167B-1591-48CF-2163F42BCB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orient="horz" pos="725" userDrawn="1">
          <p15:clr>
            <a:srgbClr val="F26B43"/>
          </p15:clr>
        </p15:guide>
        <p15:guide id="3" orient="horz" pos="29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orient="horz" pos="725" userDrawn="1">
          <p15:clr>
            <a:srgbClr val="F26B43"/>
          </p15:clr>
        </p15:guide>
        <p15:guide id="3" orient="horz" pos="29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FC9BD8-B6D2-387C-670F-DC1419021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796" r:id="rId3"/>
    <p:sldLayoutId id="21474838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1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7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8A73F8-40CB-9BFB-025C-4711CA30C697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8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3C693-E1CE-41EE-6DF3-A0273837B1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797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  <p:sldLayoutId id="21474838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4CFA0-7A42-60EC-5D51-E72187EDFB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93604" y="457733"/>
            <a:ext cx="1323320" cy="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117535A7-0748-853E-805A-03ED82767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06" y="2523522"/>
            <a:ext cx="7271793" cy="260454"/>
          </a:xfrm>
        </p:spPr>
        <p:txBody>
          <a:bodyPr/>
          <a:lstStyle/>
          <a:p>
            <a:r>
              <a:rPr lang="ru-RU" sz="2400" dirty="0"/>
              <a:t>Информационная система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62255B3-29D8-5D10-CC02-A5B44818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08" y="1445574"/>
            <a:ext cx="7851044" cy="430636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«Единый реестр </a:t>
            </a:r>
            <a:br>
              <a:rPr lang="ru-RU" dirty="0"/>
            </a:br>
            <a:r>
              <a:rPr lang="ru-RU" dirty="0"/>
              <a:t>недвижимости</a:t>
            </a:r>
            <a:br>
              <a:rPr lang="ru-RU" dirty="0"/>
            </a:br>
            <a:r>
              <a:rPr lang="ru-RU" dirty="0"/>
              <a:t>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266626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реестровых записей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F1F878C-12BC-823F-95B1-90CE1A046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103833"/>
              </p:ext>
            </p:extLst>
          </p:nvPr>
        </p:nvGraphicFramePr>
        <p:xfrm>
          <a:off x="453226" y="1511300"/>
          <a:ext cx="9752812" cy="2175723"/>
        </p:xfrm>
        <a:graphic>
          <a:graphicData uri="http://schemas.openxmlformats.org/drawingml/2006/table">
            <a:tbl>
              <a:tblPr firstRow="1" bandRow="1"/>
              <a:tblGrid>
                <a:gridCol w="334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504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Термин</a:t>
                      </a:r>
                    </a:p>
                  </a:txBody>
                  <a:tcPr marL="80189" marR="80189" marT="40094" marB="40094" anchor="ctr">
                    <a:lnL w="6350" algn="ctr">
                      <a:noFill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noFill/>
                    </a:lnT>
                    <a:lnB w="19050" algn="ctr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Описание</a:t>
                      </a:r>
                    </a:p>
                  </a:txBody>
                  <a:tcPr marL="80189" marR="80189" marT="40094" marB="40094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algn="ctr">
                      <a:noFill/>
                    </a:lnR>
                    <a:lnT w="19050" algn="ctr">
                      <a:noFill/>
                    </a:lnT>
                    <a:lnB w="19050" algn="ctr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0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Реестровая запись, запись</a:t>
                      </a:r>
                    </a:p>
                  </a:txBody>
                  <a:tcPr marL="80189" marR="80189" marT="40094" marB="40094" anchor="ctr">
                    <a:lnL w="3175" algn="ctr">
                      <a:noFill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noFill/>
                    </a:lnT>
                    <a:lnB w="19050" algn="ctr">
                      <a:solidFill>
                        <a:srgbClr val="7F7F7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Логический объект, данные о сущности на какой-то момент времени. 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Состоит из сведений</a:t>
                      </a:r>
                    </a:p>
                  </a:txBody>
                  <a:tcPr marL="80189" marR="80189" marT="40094" marB="40094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algn="ctr">
                      <a:noFill/>
                    </a:lnR>
                    <a:lnT w="19050" algn="ctr">
                      <a:noFill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9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latin typeface="+mn-lt"/>
                        </a:rPr>
                        <a:t>Сведения</a:t>
                      </a:r>
                    </a:p>
                  </a:txBody>
                  <a:tcPr marL="80189" marR="80189" marT="40094" marB="40094" anchor="ctr">
                    <a:lnL w="3175" algn="ctr">
                      <a:noFill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solidFill>
                        <a:srgbClr val="7F7F7F"/>
                      </a:solidFill>
                    </a:lnT>
                    <a:lnB w="19050" algn="ctr">
                      <a:solidFill>
                        <a:srgbClr val="7F7F7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+mn-lt"/>
                        </a:rPr>
                        <a:t>Набор атрибутов сущности</a:t>
                      </a:r>
                    </a:p>
                  </a:txBody>
                  <a:tcPr marL="80189" marR="80189" marT="40094" marB="40094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algn="ctr"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96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Раздел </a:t>
                      </a:r>
                    </a:p>
                  </a:txBody>
                  <a:tcPr marL="80189" marR="80189" marT="40094" marB="40094" anchor="ctr">
                    <a:lnL w="3175" algn="ctr">
                      <a:noFill/>
                    </a:lnL>
                    <a:lnR w="19050" algn="ctr">
                      <a:solidFill>
                        <a:schemeClr val="bg1">
                          <a:lumMod val="85000"/>
                        </a:schemeClr>
                      </a:solidFill>
                    </a:lnR>
                    <a:lnT w="19050" algn="ctr">
                      <a:solidFill>
                        <a:srgbClr val="7F7F7F"/>
                      </a:solidFill>
                    </a:lnT>
                    <a:lnB w="19050" algn="ctr">
                      <a:solidFill>
                        <a:srgbClr val="7F7F7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Логическая совокупность, состоящая из одной реестровой записи </a:t>
                      </a:r>
                      <a:b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</a:b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об объекте недвижимости (кадастровой) и одной и более записей о праве. Логическое объединение записей выполняется по кадастровому номеру</a:t>
                      </a:r>
                    </a:p>
                  </a:txBody>
                  <a:tcPr marL="80189" marR="80189" marT="40094" marB="40094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algn="ctr"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6C606D0-C73E-39E3-FCA8-366C32B4C021}"/>
              </a:ext>
            </a:extLst>
          </p:cNvPr>
          <p:cNvSpPr txBox="1"/>
          <p:nvPr/>
        </p:nvSpPr>
        <p:spPr bwMode="auto">
          <a:xfrm>
            <a:off x="349231" y="4134938"/>
            <a:ext cx="4285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43433"/>
                </a:solidFill>
              </a:rPr>
              <a:t>Записи о праве: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D98B811-D5D0-C74D-B6C3-7D21A333C1D8}"/>
              </a:ext>
            </a:extLst>
          </p:cNvPr>
          <p:cNvCxnSpPr>
            <a:cxnSpLocks/>
          </p:cNvCxnSpPr>
          <p:nvPr/>
        </p:nvCxnSpPr>
        <p:spPr bwMode="auto">
          <a:xfrm>
            <a:off x="445460" y="4580524"/>
            <a:ext cx="815392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">
            <a:extLst>
              <a:ext uri="{FF2B5EF4-FFF2-40B4-BE49-F238E27FC236}">
                <a16:creationId xmlns:a16="http://schemas.microsoft.com/office/drawing/2014/main" id="{9A30D7CC-519F-F29F-13DB-9BFA92E8CEF6}"/>
              </a:ext>
            </a:extLst>
          </p:cNvPr>
          <p:cNvSpPr txBox="1"/>
          <p:nvPr/>
        </p:nvSpPr>
        <p:spPr bwMode="auto">
          <a:xfrm>
            <a:off x="440083" y="4789850"/>
            <a:ext cx="3141317" cy="25170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buClr>
                <a:srgbClr val="025EA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Запись о вещном праве</a:t>
            </a:r>
          </a:p>
          <a:p>
            <a:pPr marL="171450" lvl="0" indent="-171450">
              <a:buClr>
                <a:srgbClr val="025EA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Запись об ограничениях/</a:t>
            </a:r>
            <a:br>
              <a:rPr lang="ru-RU" sz="1400" dirty="0"/>
            </a:br>
            <a:r>
              <a:rPr lang="ru-RU" sz="1400" dirty="0"/>
              <a:t>обременениях</a:t>
            </a:r>
          </a:p>
          <a:p>
            <a:pPr marL="171450" indent="-171450">
              <a:buClr>
                <a:srgbClr val="025EA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Запись о сделке</a:t>
            </a:r>
          </a:p>
          <a:p>
            <a:pPr marL="284148" lvl="1" indent="-284148">
              <a:lnSpc>
                <a:spcPct val="100000"/>
              </a:lnSpc>
              <a:spcBef>
                <a:spcPts val="0"/>
              </a:spcBef>
              <a:buClr>
                <a:srgbClr val="00609E"/>
              </a:buClr>
              <a:buSzPct val="120000"/>
              <a:defRPr/>
            </a:pPr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169D6-626A-A6F7-8947-134D67DF5389}"/>
              </a:ext>
            </a:extLst>
          </p:cNvPr>
          <p:cNvSpPr txBox="1"/>
          <p:nvPr/>
        </p:nvSpPr>
        <p:spPr bwMode="auto">
          <a:xfrm>
            <a:off x="3683398" y="4134938"/>
            <a:ext cx="6522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43433"/>
                </a:solidFill>
              </a:rPr>
              <a:t>Записи об объектах недвижимости (кадастровые):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1BC7D99-0117-0E90-66F5-4184FD67A3B5}"/>
              </a:ext>
            </a:extLst>
          </p:cNvPr>
          <p:cNvSpPr txBox="1"/>
          <p:nvPr/>
        </p:nvSpPr>
        <p:spPr bwMode="auto">
          <a:xfrm>
            <a:off x="3774250" y="4789850"/>
            <a:ext cx="4735531" cy="25170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buClr>
                <a:srgbClr val="025EA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Земельный участок</a:t>
            </a:r>
          </a:p>
          <a:p>
            <a:pPr marL="171450" lvl="0" indent="-171450">
              <a:buClr>
                <a:srgbClr val="025EA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Объекты капитального строительства</a:t>
            </a:r>
          </a:p>
          <a:p>
            <a:pPr marL="669204" lvl="1" indent="-171450">
              <a:buClr>
                <a:srgbClr val="6BADE3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Здание</a:t>
            </a:r>
          </a:p>
          <a:p>
            <a:pPr marL="669204" lvl="1" indent="-171450">
              <a:buClr>
                <a:srgbClr val="6BADE3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Сооружение</a:t>
            </a:r>
          </a:p>
          <a:p>
            <a:pPr marL="669204" lvl="1" indent="-171450">
              <a:buClr>
                <a:srgbClr val="6BADE3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Помещение</a:t>
            </a:r>
          </a:p>
          <a:p>
            <a:pPr marL="669204" lvl="1" indent="-171450">
              <a:buClr>
                <a:srgbClr val="6BADE3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Машино-место</a:t>
            </a:r>
          </a:p>
          <a:p>
            <a:pPr marL="669204" lvl="1" indent="-171450">
              <a:buClr>
                <a:srgbClr val="6BADE3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Объект незавершенного строительства</a:t>
            </a:r>
          </a:p>
          <a:p>
            <a:pPr marL="171450" lvl="0" indent="-171450">
              <a:buClr>
                <a:srgbClr val="025EA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Единый недвижимый комплекс</a:t>
            </a:r>
          </a:p>
          <a:p>
            <a:pPr marL="171450" lvl="0" indent="-171450">
              <a:buClr>
                <a:srgbClr val="025EA1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Предприятие как имущественный комплекс</a:t>
            </a:r>
          </a:p>
          <a:p>
            <a:pPr marL="284148" lvl="1" indent="-284148">
              <a:lnSpc>
                <a:spcPct val="100000"/>
              </a:lnSpc>
              <a:spcBef>
                <a:spcPts val="0"/>
              </a:spcBef>
              <a:buClr>
                <a:srgbClr val="00609E"/>
              </a:buClr>
              <a:buSzPct val="120000"/>
              <a:defRPr/>
            </a:pPr>
            <a:endParaRPr lang="ru-RU" sz="1400" dirty="0">
              <a:solidFill>
                <a:srgbClr val="333333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5B7143-BD67-B38B-E7D2-8BECF5D9B5A3}"/>
              </a:ext>
            </a:extLst>
          </p:cNvPr>
          <p:cNvCxnSpPr>
            <a:cxnSpLocks/>
          </p:cNvCxnSpPr>
          <p:nvPr/>
        </p:nvCxnSpPr>
        <p:spPr bwMode="auto">
          <a:xfrm>
            <a:off x="3762097" y="4580524"/>
            <a:ext cx="815392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9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Связи между реестровыми записями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A9F434-7096-D6BD-5858-9A677386E39E}"/>
              </a:ext>
            </a:extLst>
          </p:cNvPr>
          <p:cNvSpPr/>
          <p:nvPr/>
        </p:nvSpPr>
        <p:spPr>
          <a:xfrm>
            <a:off x="2422511" y="4025008"/>
            <a:ext cx="1577841" cy="857698"/>
          </a:xfrm>
          <a:prstGeom prst="rect">
            <a:avLst/>
          </a:prstGeom>
          <a:solidFill>
            <a:srgbClr val="24978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Объект недвижимости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125C6A-FD34-D917-A511-D003081BCF31}"/>
              </a:ext>
            </a:extLst>
          </p:cNvPr>
          <p:cNvSpPr/>
          <p:nvPr/>
        </p:nvSpPr>
        <p:spPr>
          <a:xfrm>
            <a:off x="7379501" y="4025008"/>
            <a:ext cx="1577841" cy="857698"/>
          </a:xfrm>
          <a:prstGeom prst="rect">
            <a:avLst/>
          </a:prstGeom>
          <a:solidFill>
            <a:srgbClr val="24978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Объект недвижимости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BDB892-ABD8-49F4-BAFF-77D44353EFD1}"/>
              </a:ext>
            </a:extLst>
          </p:cNvPr>
          <p:cNvSpPr/>
          <p:nvPr/>
        </p:nvSpPr>
        <p:spPr>
          <a:xfrm rot="16200000">
            <a:off x="4372834" y="-355160"/>
            <a:ext cx="1876130" cy="9723268"/>
          </a:xfrm>
          <a:prstGeom prst="rect">
            <a:avLst/>
          </a:prstGeom>
          <a:noFill/>
          <a:ln>
            <a:solidFill>
              <a:srgbClr val="249789">
                <a:alpha val="60000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C6293F-4B1E-0A4C-7AA9-33AED35160E2}"/>
              </a:ext>
            </a:extLst>
          </p:cNvPr>
          <p:cNvSpPr/>
          <p:nvPr/>
        </p:nvSpPr>
        <p:spPr>
          <a:xfrm rot="16200000">
            <a:off x="-165074" y="4182746"/>
            <a:ext cx="1876129" cy="647453"/>
          </a:xfrm>
          <a:prstGeom prst="rect">
            <a:avLst/>
          </a:prstGeom>
          <a:solidFill>
            <a:srgbClr val="249789">
              <a:alpha val="6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Реестр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недвижимости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1AD942-645C-4EC9-178A-D26C0187F98B}"/>
              </a:ext>
            </a:extLst>
          </p:cNvPr>
          <p:cNvSpPr/>
          <p:nvPr/>
        </p:nvSpPr>
        <p:spPr>
          <a:xfrm rot="16200000">
            <a:off x="4372834" y="-2231293"/>
            <a:ext cx="1876131" cy="9723267"/>
          </a:xfrm>
          <a:prstGeom prst="rect">
            <a:avLst/>
          </a:prstGeom>
          <a:noFill/>
          <a:ln>
            <a:solidFill>
              <a:srgbClr val="6BADE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2A48DC-2389-37C9-F9C6-03A7EBDB9B15}"/>
              </a:ext>
            </a:extLst>
          </p:cNvPr>
          <p:cNvSpPr/>
          <p:nvPr/>
        </p:nvSpPr>
        <p:spPr>
          <a:xfrm rot="16200000">
            <a:off x="-165074" y="2306614"/>
            <a:ext cx="1876131" cy="647454"/>
          </a:xfrm>
          <a:prstGeom prst="rect">
            <a:avLst/>
          </a:prstGeom>
          <a:solidFill>
            <a:srgbClr val="6BADE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Реестр права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E53F582-BEBC-B4AE-1768-25AF058639BD}"/>
              </a:ext>
            </a:extLst>
          </p:cNvPr>
          <p:cNvSpPr/>
          <p:nvPr/>
        </p:nvSpPr>
        <p:spPr>
          <a:xfrm rot="16200000">
            <a:off x="1674228" y="1450043"/>
            <a:ext cx="3433607" cy="425611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48692D-0AAA-59A5-F97D-90ED52CBBE8D}"/>
              </a:ext>
            </a:extLst>
          </p:cNvPr>
          <p:cNvSpPr/>
          <p:nvPr/>
        </p:nvSpPr>
        <p:spPr>
          <a:xfrm>
            <a:off x="1262967" y="1861299"/>
            <a:ext cx="4256119" cy="25475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F7F7F"/>
                </a:solidFill>
              </a:rPr>
              <a:t>Раздел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2E3FFB4-63DE-C2EC-FC48-E24B8498BA19}"/>
              </a:ext>
            </a:extLst>
          </p:cNvPr>
          <p:cNvSpPr/>
          <p:nvPr/>
        </p:nvSpPr>
        <p:spPr>
          <a:xfrm rot="16200000">
            <a:off x="6146475" y="1450042"/>
            <a:ext cx="3433605" cy="4256119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F667D5-951C-086D-F7AA-1C15D4929A6A}"/>
              </a:ext>
            </a:extLst>
          </p:cNvPr>
          <p:cNvSpPr/>
          <p:nvPr/>
        </p:nvSpPr>
        <p:spPr>
          <a:xfrm>
            <a:off x="5735213" y="1861299"/>
            <a:ext cx="4256119" cy="25475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F7F7F"/>
                </a:solidFill>
              </a:rPr>
              <a:t>Раздел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F8B5C30-F77A-11C5-A07A-32F0B5FCCA0B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4000352" y="4453857"/>
            <a:ext cx="3379149" cy="0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375D695-F92B-E34A-1ADA-027B9533D2B5}"/>
              </a:ext>
            </a:extLst>
          </p:cNvPr>
          <p:cNvCxnSpPr>
            <a:cxnSpLocks/>
          </p:cNvCxnSpPr>
          <p:nvPr/>
        </p:nvCxnSpPr>
        <p:spPr>
          <a:xfrm>
            <a:off x="4120018" y="2933511"/>
            <a:ext cx="299314" cy="0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288AC46-B8F3-8AC0-BA8A-9A175874ED6E}"/>
              </a:ext>
            </a:extLst>
          </p:cNvPr>
          <p:cNvCxnSpPr>
            <a:cxnSpLocks/>
          </p:cNvCxnSpPr>
          <p:nvPr/>
        </p:nvCxnSpPr>
        <p:spPr>
          <a:xfrm>
            <a:off x="8592264" y="2933511"/>
            <a:ext cx="299314" cy="0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61DF710-AA05-5A81-D8F6-B73EC8A30B8D}"/>
              </a:ext>
            </a:extLst>
          </p:cNvPr>
          <p:cNvCxnSpPr>
            <a:cxnSpLocks/>
          </p:cNvCxnSpPr>
          <p:nvPr/>
        </p:nvCxnSpPr>
        <p:spPr>
          <a:xfrm>
            <a:off x="6991673" y="2933511"/>
            <a:ext cx="296590" cy="0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F101A40-A063-ABD2-FAD5-8C95BC89AADB}"/>
              </a:ext>
            </a:extLst>
          </p:cNvPr>
          <p:cNvCxnSpPr>
            <a:cxnSpLocks/>
          </p:cNvCxnSpPr>
          <p:nvPr/>
        </p:nvCxnSpPr>
        <p:spPr>
          <a:xfrm>
            <a:off x="2519427" y="2933511"/>
            <a:ext cx="296590" cy="0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F816F8A-36CF-A790-1DC1-9721137F0977}"/>
              </a:ext>
            </a:extLst>
          </p:cNvPr>
          <p:cNvCxnSpPr>
            <a:cxnSpLocks/>
          </p:cNvCxnSpPr>
          <p:nvPr/>
        </p:nvCxnSpPr>
        <p:spPr>
          <a:xfrm flipH="1">
            <a:off x="5328854" y="2933511"/>
            <a:ext cx="585133" cy="0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C0C5149A-3F62-2735-5A0B-9013585AA3B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27339" y="1057907"/>
            <a:ext cx="12700" cy="2893509"/>
          </a:xfrm>
          <a:prstGeom prst="bentConnector3">
            <a:avLst>
              <a:gd name="adj1" fmla="val 1800000"/>
            </a:avLst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>
            <a:extLst>
              <a:ext uri="{FF2B5EF4-FFF2-40B4-BE49-F238E27FC236}">
                <a16:creationId xmlns:a16="http://schemas.microsoft.com/office/drawing/2014/main" id="{D65C2A8A-55C9-83AC-DBA6-9517F8018332}"/>
              </a:ext>
            </a:extLst>
          </p:cNvPr>
          <p:cNvCxnSpPr>
            <a:cxnSpLocks/>
          </p:cNvCxnSpPr>
          <p:nvPr/>
        </p:nvCxnSpPr>
        <p:spPr>
          <a:xfrm rot="5400000">
            <a:off x="3993828" y="3170822"/>
            <a:ext cx="1054623" cy="1057227"/>
          </a:xfrm>
          <a:prstGeom prst="bentConnector2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786F5527-1999-F3BF-8EE7-E1B4ACB36E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41235" y="3343570"/>
            <a:ext cx="1054623" cy="711729"/>
          </a:xfrm>
          <a:prstGeom prst="bentConnector2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608130F-43B1-D400-ED1B-F67D6620CDD9}"/>
              </a:ext>
            </a:extLst>
          </p:cNvPr>
          <p:cNvCxnSpPr>
            <a:cxnSpLocks/>
          </p:cNvCxnSpPr>
          <p:nvPr/>
        </p:nvCxnSpPr>
        <p:spPr>
          <a:xfrm flipV="1">
            <a:off x="3468018" y="3362360"/>
            <a:ext cx="0" cy="653844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>
            <a:extLst>
              <a:ext uri="{FF2B5EF4-FFF2-40B4-BE49-F238E27FC236}">
                <a16:creationId xmlns:a16="http://schemas.microsoft.com/office/drawing/2014/main" id="{6543EBA0-7E8C-80CA-2964-C3242D4556A5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32839" y="1057907"/>
            <a:ext cx="12700" cy="2893509"/>
          </a:xfrm>
          <a:prstGeom prst="bentConnector3">
            <a:avLst>
              <a:gd name="adj1" fmla="val 1800000"/>
            </a:avLst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75F557D1-F045-C66C-7812-6ADFE61E231B}"/>
              </a:ext>
            </a:extLst>
          </p:cNvPr>
          <p:cNvCxnSpPr>
            <a:cxnSpLocks/>
          </p:cNvCxnSpPr>
          <p:nvPr/>
        </p:nvCxnSpPr>
        <p:spPr>
          <a:xfrm rot="5400000">
            <a:off x="8699315" y="3428173"/>
            <a:ext cx="1054623" cy="542525"/>
          </a:xfrm>
          <a:prstGeom prst="bentConnector2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>
            <a:extLst>
              <a:ext uri="{FF2B5EF4-FFF2-40B4-BE49-F238E27FC236}">
                <a16:creationId xmlns:a16="http://schemas.microsoft.com/office/drawing/2014/main" id="{F4AC42DC-1C79-664A-22B8-F4E84308A9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99242" y="3267550"/>
            <a:ext cx="1075686" cy="884832"/>
          </a:xfrm>
          <a:prstGeom prst="bentConnector3">
            <a:avLst>
              <a:gd name="adj1" fmla="val 100004"/>
            </a:avLst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85C1F88-15ED-2234-65FE-A1B7C67316C3}"/>
              </a:ext>
            </a:extLst>
          </p:cNvPr>
          <p:cNvCxnSpPr>
            <a:cxnSpLocks/>
          </p:cNvCxnSpPr>
          <p:nvPr/>
        </p:nvCxnSpPr>
        <p:spPr>
          <a:xfrm flipV="1">
            <a:off x="7973518" y="3362360"/>
            <a:ext cx="0" cy="653844"/>
          </a:xfrm>
          <a:prstGeom prst="straightConnector1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arrow" w="lg" len="med"/>
            <a:tailEnd type="non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>
            <a:extLst>
              <a:ext uri="{FF2B5EF4-FFF2-40B4-BE49-F238E27FC236}">
                <a16:creationId xmlns:a16="http://schemas.microsoft.com/office/drawing/2014/main" id="{5F39F5AB-F376-31ED-1F53-78F7152090B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51643" y="268539"/>
            <a:ext cx="12700" cy="4472246"/>
          </a:xfrm>
          <a:prstGeom prst="bentConnector3">
            <a:avLst>
              <a:gd name="adj1" fmla="val 2585449"/>
            </a:avLst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>
            <a:extLst>
              <a:ext uri="{FF2B5EF4-FFF2-40B4-BE49-F238E27FC236}">
                <a16:creationId xmlns:a16="http://schemas.microsoft.com/office/drawing/2014/main" id="{A45C4DAA-047F-46FD-9836-0E04159B49C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09191" y="1110948"/>
            <a:ext cx="8674" cy="2787428"/>
          </a:xfrm>
          <a:prstGeom prst="bentConnector3">
            <a:avLst>
              <a:gd name="adj1" fmla="val 1800000"/>
            </a:avLst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>
            <a:extLst>
              <a:ext uri="{FF2B5EF4-FFF2-40B4-BE49-F238E27FC236}">
                <a16:creationId xmlns:a16="http://schemas.microsoft.com/office/drawing/2014/main" id="{1D84D15C-4929-7E68-7442-30438326EB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64057" y="2772396"/>
            <a:ext cx="1318608" cy="2498536"/>
          </a:xfrm>
          <a:prstGeom prst="bentConnector2">
            <a:avLst/>
          </a:prstGeom>
          <a:ln w="9525" cap="flat" cmpd="sng" algn="ctr">
            <a:solidFill>
              <a:srgbClr val="003174"/>
            </a:solidFill>
            <a:prstDash val="solid"/>
            <a:round/>
            <a:headEnd type="none" w="lg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9D77E12-DBAF-67C3-9111-C28B7B0D45F7}"/>
              </a:ext>
            </a:extLst>
          </p:cNvPr>
          <p:cNvSpPr/>
          <p:nvPr/>
        </p:nvSpPr>
        <p:spPr>
          <a:xfrm>
            <a:off x="2816017" y="2504662"/>
            <a:ext cx="1304001" cy="857698"/>
          </a:xfrm>
          <a:prstGeom prst="rect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Ограничение права/</a:t>
            </a:r>
            <a:br>
              <a:rPr lang="ru-RU" sz="1200" dirty="0"/>
            </a:br>
            <a:r>
              <a:rPr lang="ru-RU" sz="1200" dirty="0"/>
              <a:t>Обременение ОН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FDF1844-615B-104F-7CD1-D3F0A5E518FD}"/>
              </a:ext>
            </a:extLst>
          </p:cNvPr>
          <p:cNvSpPr/>
          <p:nvPr/>
        </p:nvSpPr>
        <p:spPr>
          <a:xfrm>
            <a:off x="5913987" y="2504662"/>
            <a:ext cx="1077686" cy="857698"/>
          </a:xfrm>
          <a:prstGeom prst="rect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Вещное право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59C2DFB-DCFC-485C-0A4D-C0D1E63231CA}"/>
              </a:ext>
            </a:extLst>
          </p:cNvPr>
          <p:cNvSpPr/>
          <p:nvPr/>
        </p:nvSpPr>
        <p:spPr>
          <a:xfrm>
            <a:off x="7288263" y="2504662"/>
            <a:ext cx="1304001" cy="857698"/>
          </a:xfrm>
          <a:prstGeom prst="rect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Ограничение права/</a:t>
            </a:r>
            <a:br>
              <a:rPr lang="ru-RU" sz="1200" dirty="0"/>
            </a:br>
            <a:r>
              <a:rPr lang="ru-RU" sz="1200" dirty="0"/>
              <a:t>Обременение ОН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2948ECB-B735-B1AE-2E22-EFCBC44C105F}"/>
              </a:ext>
            </a:extLst>
          </p:cNvPr>
          <p:cNvSpPr/>
          <p:nvPr/>
        </p:nvSpPr>
        <p:spPr>
          <a:xfrm>
            <a:off x="8891578" y="2504662"/>
            <a:ext cx="909522" cy="857698"/>
          </a:xfrm>
          <a:prstGeom prst="rect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Сделка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E716C17-8041-8D99-0E09-9F52F0212C0C}"/>
              </a:ext>
            </a:extLst>
          </p:cNvPr>
          <p:cNvSpPr/>
          <p:nvPr/>
        </p:nvSpPr>
        <p:spPr>
          <a:xfrm>
            <a:off x="1441741" y="2504662"/>
            <a:ext cx="1077686" cy="857698"/>
          </a:xfrm>
          <a:prstGeom prst="rect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Вещное право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1420870-8122-D141-CED6-88FE3D790BD0}"/>
              </a:ext>
            </a:extLst>
          </p:cNvPr>
          <p:cNvSpPr/>
          <p:nvPr/>
        </p:nvSpPr>
        <p:spPr>
          <a:xfrm>
            <a:off x="4419332" y="2504662"/>
            <a:ext cx="909522" cy="857698"/>
          </a:xfrm>
          <a:prstGeom prst="rect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Сделка</a:t>
            </a:r>
          </a:p>
        </p:txBody>
      </p:sp>
    </p:spTree>
    <p:extLst>
      <p:ext uri="{BB962C8B-B14F-4D97-AF65-F5344CB8AC3E}">
        <p14:creationId xmlns:p14="http://schemas.microsoft.com/office/powerpoint/2010/main" val="254257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атрибуты записей об ОН</a:t>
            </a:r>
          </a:p>
        </p:txBody>
      </p:sp>
      <p:pic>
        <p:nvPicPr>
          <p:cNvPr id="7" name="Рисунок 6" descr="C:\Users\alantsman\Downloads\Untitled Diagram-Page-4 (1).jpg">
            <a:extLst>
              <a:ext uri="{FF2B5EF4-FFF2-40B4-BE49-F238E27FC236}">
                <a16:creationId xmlns:a16="http://schemas.microsoft.com/office/drawing/2014/main" id="{DA24CA32-E5EE-50E2-3415-8554A8D175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4" y="1150938"/>
            <a:ext cx="7686828" cy="5957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1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5E3D394-193A-9D4E-8038-3A6E86755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0691813" cy="7559675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6FE1D95F-1B3D-4246-8B48-B03EC8AC06ED}"/>
              </a:ext>
            </a:extLst>
          </p:cNvPr>
          <p:cNvSpPr txBox="1">
            <a:spLocks/>
          </p:cNvSpPr>
          <p:nvPr/>
        </p:nvSpPr>
        <p:spPr>
          <a:xfrm>
            <a:off x="449263" y="6911974"/>
            <a:ext cx="5308986" cy="22141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defRPr/>
            </a:pPr>
            <a:r>
              <a:rPr lang="ru-RU" sz="1400" b="0" dirty="0">
                <a:solidFill>
                  <a:sysClr val="window" lastClr="FFFFFF"/>
                </a:solidFill>
              </a:rPr>
              <a:t>ООО «ТЕКТУС.ИТ»</a:t>
            </a:r>
            <a:br>
              <a:rPr lang="ru-RU" sz="1400" b="0" dirty="0">
                <a:solidFill>
                  <a:sysClr val="window" lastClr="FFFFFF"/>
                </a:solidFill>
              </a:rPr>
            </a:br>
            <a:r>
              <a:rPr lang="ru-RU" sz="1400" b="0" dirty="0">
                <a:solidFill>
                  <a:sysClr val="window" lastClr="FFFFFF"/>
                </a:solidFill>
              </a:rPr>
              <a:t>107023, г. Москва, ул. Измайловский Вал, д. 30, оф. 1 </a:t>
            </a:r>
          </a:p>
          <a:p>
            <a:pPr defTabSz="914348">
              <a:defRPr/>
            </a:pPr>
            <a:r>
              <a:rPr lang="en-US" sz="1400" b="0" dirty="0" err="1">
                <a:solidFill>
                  <a:sysClr val="window" lastClr="FFFFFF"/>
                </a:solidFill>
              </a:rPr>
              <a:t>www.tectus-it.ru</a:t>
            </a:r>
            <a:endParaRPr lang="ru-RU" sz="1400" b="0" dirty="0">
              <a:solidFill>
                <a:sysClr val="window" lastClr="FFFFFF"/>
              </a:solidFill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480C6D44-8317-FF4E-B1A9-32792B5B8652}"/>
              </a:ext>
            </a:extLst>
          </p:cNvPr>
          <p:cNvSpPr txBox="1">
            <a:spLocks/>
          </p:cNvSpPr>
          <p:nvPr/>
        </p:nvSpPr>
        <p:spPr>
          <a:xfrm>
            <a:off x="449263" y="4714429"/>
            <a:ext cx="4787901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b="1" dirty="0">
                <a:solidFill>
                  <a:schemeClr val="bg1"/>
                </a:solidFill>
                <a:latin typeface="+mj-lt"/>
              </a:rPr>
              <a:t>Денис Егоров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39B80004-DA66-950F-CF58-5FE14E2BE57E}"/>
              </a:ext>
            </a:extLst>
          </p:cNvPr>
          <p:cNvSpPr txBox="1">
            <a:spLocks/>
          </p:cNvSpPr>
          <p:nvPr/>
        </p:nvSpPr>
        <p:spPr>
          <a:xfrm>
            <a:off x="455279" y="2619410"/>
            <a:ext cx="4781884" cy="193064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defRPr/>
            </a:pPr>
            <a:r>
              <a:rPr lang="ru-RU" sz="4800" dirty="0"/>
              <a:t>Спасибо</a:t>
            </a:r>
          </a:p>
          <a:p>
            <a:pPr defTabSz="914348">
              <a:defRPr/>
            </a:pPr>
            <a:r>
              <a:rPr lang="ru-RU" sz="4800" dirty="0"/>
              <a:t>за внимание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BDD17C55-1311-326F-A6E4-92A3BF93AF5D}"/>
              </a:ext>
            </a:extLst>
          </p:cNvPr>
          <p:cNvSpPr txBox="1">
            <a:spLocks/>
          </p:cNvSpPr>
          <p:nvPr/>
        </p:nvSpPr>
        <p:spPr>
          <a:xfrm>
            <a:off x="449263" y="4972972"/>
            <a:ext cx="5429023" cy="9662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defRPr/>
            </a:pPr>
            <a:r>
              <a:rPr lang="ru-RU" sz="1400" dirty="0"/>
              <a:t>Тел.: +7 (921) 947-04-91</a:t>
            </a:r>
          </a:p>
          <a:p>
            <a:pPr defTabSz="914348">
              <a:defRPr/>
            </a:pPr>
            <a:r>
              <a:rPr lang="ru-RU" sz="1400" dirty="0" err="1"/>
              <a:t>Email</a:t>
            </a:r>
            <a:r>
              <a:rPr lang="ru-RU" sz="1400" dirty="0"/>
              <a:t>: </a:t>
            </a:r>
            <a:r>
              <a:rPr lang="en-US" sz="1400" dirty="0" err="1"/>
              <a:t>degorov@tectus-it.ru</a:t>
            </a:r>
            <a:endParaRPr lang="ru-RU" sz="140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C2BBCE56-3EBC-A48C-20D3-E5AF8CB5DF67}"/>
              </a:ext>
            </a:extLst>
          </p:cNvPr>
          <p:cNvSpPr txBox="1">
            <a:spLocks/>
          </p:cNvSpPr>
          <p:nvPr/>
        </p:nvSpPr>
        <p:spPr>
          <a:xfrm>
            <a:off x="3118323" y="4714429"/>
            <a:ext cx="4787901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b="1" dirty="0">
                <a:solidFill>
                  <a:schemeClr val="bg1"/>
                </a:solidFill>
                <a:latin typeface="+mj-lt"/>
              </a:rPr>
              <a:t>Андрей </a:t>
            </a:r>
            <a:r>
              <a:rPr lang="ru-RU" sz="1800" b="1" dirty="0" err="1">
                <a:solidFill>
                  <a:schemeClr val="bg1"/>
                </a:solidFill>
                <a:latin typeface="+mj-lt"/>
              </a:rPr>
              <a:t>Сатуло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5A3996F-262E-C394-14D3-4BAE9CBA5DF9}"/>
              </a:ext>
            </a:extLst>
          </p:cNvPr>
          <p:cNvSpPr txBox="1">
            <a:spLocks/>
          </p:cNvSpPr>
          <p:nvPr/>
        </p:nvSpPr>
        <p:spPr>
          <a:xfrm>
            <a:off x="3118323" y="4972972"/>
            <a:ext cx="5429023" cy="9662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8">
              <a:defRPr/>
            </a:pPr>
            <a:r>
              <a:rPr lang="ru-RU" sz="1400" dirty="0"/>
              <a:t>Тел.: +7 (921) 969-20-07</a:t>
            </a:r>
          </a:p>
          <a:p>
            <a:pPr defTabSz="914348">
              <a:defRPr/>
            </a:pPr>
            <a:r>
              <a:rPr lang="ru-RU" sz="1400" dirty="0" err="1"/>
              <a:t>Email</a:t>
            </a:r>
            <a:r>
              <a:rPr lang="ru-RU" sz="1400" dirty="0"/>
              <a:t>: </a:t>
            </a:r>
            <a:r>
              <a:rPr lang="en-US" sz="1400" dirty="0" err="1"/>
              <a:t>asatulo@tectus-it.ru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795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F6ABB1-9257-8A4E-8115-4B44CBCEF135}"/>
              </a:ext>
            </a:extLst>
          </p:cNvPr>
          <p:cNvSpPr/>
          <p:nvPr/>
        </p:nvSpPr>
        <p:spPr>
          <a:xfrm>
            <a:off x="0" y="3311525"/>
            <a:ext cx="10691813" cy="28813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70617A-EF08-D23A-FFF2-7EAA3484878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5E9E7-15A6-E56E-C1CA-EA72C9B8CF6B}"/>
              </a:ext>
            </a:extLst>
          </p:cNvPr>
          <p:cNvSpPr txBox="1"/>
          <p:nvPr/>
        </p:nvSpPr>
        <p:spPr bwMode="auto">
          <a:xfrm>
            <a:off x="363103" y="1420314"/>
            <a:ext cx="93115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25EA1"/>
                </a:solidFill>
              </a:rPr>
              <a:t>ТЕКТУС.ИТ </a:t>
            </a:r>
            <a:r>
              <a:rPr lang="ru-RU" dirty="0">
                <a:solidFill>
                  <a:srgbClr val="1E2345"/>
                </a:solidFill>
              </a:rPr>
              <a:t>– активно развивающаяся компания, которая специализируется </a:t>
            </a:r>
            <a:br>
              <a:rPr lang="ru-RU" dirty="0">
                <a:solidFill>
                  <a:srgbClr val="1E2345"/>
                </a:solidFill>
              </a:rPr>
            </a:br>
            <a:r>
              <a:rPr lang="ru-RU" dirty="0">
                <a:solidFill>
                  <a:srgbClr val="1E2345"/>
                </a:solidFill>
              </a:rPr>
              <a:t>на предоставлении услуг по разработке программного обеспечения под заказ, внедрении отраслевых программных решений ведущих поставщиков, оказании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1E2345"/>
                </a:solidFill>
              </a:rPr>
              <a:t>услуг ИТ-аутсорсинга, управленческого и ИТ-консалтинга для заказчиков </a:t>
            </a:r>
            <a:br>
              <a:rPr lang="ru-RU" dirty="0">
                <a:solidFill>
                  <a:srgbClr val="1E2345"/>
                </a:solidFill>
              </a:rPr>
            </a:br>
            <a:r>
              <a:rPr lang="ru-RU" dirty="0">
                <a:solidFill>
                  <a:srgbClr val="1E2345"/>
                </a:solidFill>
              </a:rPr>
              <a:t>в коммерческих и государственных организациях.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3E7BB-B18A-44E4-6745-5EDD5ABFF447}"/>
              </a:ext>
            </a:extLst>
          </p:cNvPr>
          <p:cNvSpPr txBox="1"/>
          <p:nvPr/>
        </p:nvSpPr>
        <p:spPr bwMode="auto">
          <a:xfrm>
            <a:off x="349902" y="3746483"/>
            <a:ext cx="562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25EA1"/>
                </a:solidFill>
              </a:rPr>
              <a:t>ТЕКТУС.ИТ</a:t>
            </a:r>
          </a:p>
          <a:p>
            <a:pPr>
              <a:defRPr/>
            </a:pPr>
            <a:r>
              <a:rPr lang="ru-RU" sz="2000" b="1" dirty="0"/>
              <a:t>Передовая консалтинговая компания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FC3FB986-D4F5-2C16-51BC-86CF64F4D77F}"/>
              </a:ext>
            </a:extLst>
          </p:cNvPr>
          <p:cNvSpPr/>
          <p:nvPr/>
        </p:nvSpPr>
        <p:spPr bwMode="auto">
          <a:xfrm>
            <a:off x="1299022" y="4902267"/>
            <a:ext cx="2871566" cy="634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60377" tIns="40094" rIns="160377" bIns="4009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069152">
              <a:defRPr/>
            </a:pPr>
            <a:r>
              <a:rPr lang="ru-RU" b="1" dirty="0">
                <a:solidFill>
                  <a:schemeClr val="accent2"/>
                </a:solidFill>
              </a:rPr>
              <a:t>4 года </a:t>
            </a:r>
            <a:r>
              <a:rPr lang="ru-RU" dirty="0"/>
              <a:t>на рынке </a:t>
            </a:r>
          </a:p>
          <a:p>
            <a:pPr defTabSz="1069152">
              <a:defRPr/>
            </a:pPr>
            <a:r>
              <a:rPr lang="ru-RU" dirty="0"/>
              <a:t>ИТ-услуг</a:t>
            </a:r>
          </a:p>
        </p:txBody>
      </p:sp>
      <p:sp>
        <p:nvSpPr>
          <p:cNvPr id="13" name="Rectangle 35">
            <a:extLst>
              <a:ext uri="{FF2B5EF4-FFF2-40B4-BE49-F238E27FC236}">
                <a16:creationId xmlns:a16="http://schemas.microsoft.com/office/drawing/2014/main" id="{1322B73C-5C0F-72D0-7DF1-4C95D075FF40}"/>
              </a:ext>
            </a:extLst>
          </p:cNvPr>
          <p:cNvSpPr/>
          <p:nvPr/>
        </p:nvSpPr>
        <p:spPr bwMode="auto">
          <a:xfrm>
            <a:off x="4597443" y="4899733"/>
            <a:ext cx="2871566" cy="634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60377" tIns="40094" rIns="160377" bIns="4009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069152">
              <a:defRPr/>
            </a:pPr>
            <a:r>
              <a:rPr lang="ru-RU" b="1" dirty="0">
                <a:solidFill>
                  <a:schemeClr val="accent2"/>
                </a:solidFill>
              </a:rPr>
              <a:t>3 подразделения 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dirty="0"/>
              <a:t>по России</a:t>
            </a: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872F6ECA-A454-DD8E-1A0F-BD5BD16D724A}"/>
              </a:ext>
            </a:extLst>
          </p:cNvPr>
          <p:cNvSpPr/>
          <p:nvPr/>
        </p:nvSpPr>
        <p:spPr bwMode="auto">
          <a:xfrm>
            <a:off x="7911034" y="4899733"/>
            <a:ext cx="2871566" cy="63496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60377" tIns="40094" rIns="160377" bIns="4009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1069152">
              <a:defRPr/>
            </a:pPr>
            <a:r>
              <a:rPr lang="ru-RU" dirty="0"/>
              <a:t>Штат компании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250+ человек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9B7FC66-8664-C71E-341D-65DB132FB2E4}"/>
              </a:ext>
            </a:extLst>
          </p:cNvPr>
          <p:cNvGrpSpPr/>
          <p:nvPr/>
        </p:nvGrpSpPr>
        <p:grpSpPr>
          <a:xfrm>
            <a:off x="3762375" y="4761594"/>
            <a:ext cx="884052" cy="884052"/>
            <a:chOff x="4538017" y="4048311"/>
            <a:chExt cx="1603188" cy="160318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D640B55-C16C-2195-ACA4-AB141C776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4538017" y="4048311"/>
              <a:ext cx="1603188" cy="1603188"/>
            </a:xfrm>
            <a:prstGeom prst="rect">
              <a:avLst/>
            </a:prstGeom>
          </p:spPr>
        </p:pic>
        <p:sp>
          <p:nvSpPr>
            <p:cNvPr id="17" name="Полилиния 129">
              <a:extLst>
                <a:ext uri="{FF2B5EF4-FFF2-40B4-BE49-F238E27FC236}">
                  <a16:creationId xmlns:a16="http://schemas.microsoft.com/office/drawing/2014/main" id="{A8207DD6-5CC3-9FA7-EE8F-AA8C86DD5723}"/>
                </a:ext>
              </a:extLst>
            </p:cNvPr>
            <p:cNvSpPr/>
            <p:nvPr/>
          </p:nvSpPr>
          <p:spPr>
            <a:xfrm>
              <a:off x="4928260" y="4318462"/>
              <a:ext cx="822702" cy="1121398"/>
            </a:xfrm>
            <a:custGeom>
              <a:avLst/>
              <a:gdLst>
                <a:gd name="connsiteX0" fmla="*/ 136532 w 345622"/>
                <a:gd name="connsiteY0" fmla="*/ 129365 h 471105"/>
                <a:gd name="connsiteX1" fmla="*/ 152297 w 345622"/>
                <a:gd name="connsiteY1" fmla="*/ 171184 h 471105"/>
                <a:gd name="connsiteX2" fmla="*/ 149918 w 345622"/>
                <a:gd name="connsiteY2" fmla="*/ 172470 h 471105"/>
                <a:gd name="connsiteX3" fmla="*/ 130977 w 345622"/>
                <a:gd name="connsiteY3" fmla="*/ 175337 h 471105"/>
                <a:gd name="connsiteX4" fmla="*/ 101401 w 345622"/>
                <a:gd name="connsiteY4" fmla="*/ 155135 h 471105"/>
                <a:gd name="connsiteX5" fmla="*/ 27859 w 345622"/>
                <a:gd name="connsiteY5" fmla="*/ 230645 h 471105"/>
                <a:gd name="connsiteX6" fmla="*/ 94971 w 345622"/>
                <a:gd name="connsiteY6" fmla="*/ 254422 h 471105"/>
                <a:gd name="connsiteX7" fmla="*/ 128405 w 345622"/>
                <a:gd name="connsiteY7" fmla="*/ 250063 h 471105"/>
                <a:gd name="connsiteX8" fmla="*/ 129794 w 345622"/>
                <a:gd name="connsiteY8" fmla="*/ 282083 h 471105"/>
                <a:gd name="connsiteX9" fmla="*/ 155795 w 345622"/>
                <a:gd name="connsiteY9" fmla="*/ 307094 h 471105"/>
                <a:gd name="connsiteX10" fmla="*/ 147064 w 345622"/>
                <a:gd name="connsiteY10" fmla="*/ 356692 h 471105"/>
                <a:gd name="connsiteX11" fmla="*/ 123917 w 345622"/>
                <a:gd name="connsiteY11" fmla="*/ 418764 h 471105"/>
                <a:gd name="connsiteX12" fmla="*/ 125357 w 345622"/>
                <a:gd name="connsiteY12" fmla="*/ 431161 h 471105"/>
                <a:gd name="connsiteX13" fmla="*/ 122901 w 345622"/>
                <a:gd name="connsiteY13" fmla="*/ 437012 h 471105"/>
                <a:gd name="connsiteX14" fmla="*/ 111482 w 345622"/>
                <a:gd name="connsiteY14" fmla="*/ 424063 h 471105"/>
                <a:gd name="connsiteX15" fmla="*/ 79064 w 345622"/>
                <a:gd name="connsiteY15" fmla="*/ 397894 h 471105"/>
                <a:gd name="connsiteX16" fmla="*/ 60418 w 345622"/>
                <a:gd name="connsiteY16" fmla="*/ 353658 h 471105"/>
                <a:gd name="connsiteX17" fmla="*/ 24258 w 345622"/>
                <a:gd name="connsiteY17" fmla="*/ 357785 h 471105"/>
                <a:gd name="connsiteX18" fmla="*/ 219847 w 345622"/>
                <a:gd name="connsiteY18" fmla="*/ 451183 h 471105"/>
                <a:gd name="connsiteX19" fmla="*/ 198745 w 345622"/>
                <a:gd name="connsiteY19" fmla="*/ 421169 h 471105"/>
                <a:gd name="connsiteX20" fmla="*/ 235548 w 345622"/>
                <a:gd name="connsiteY20" fmla="*/ 323605 h 471105"/>
                <a:gd name="connsiteX21" fmla="*/ 195684 w 345622"/>
                <a:gd name="connsiteY21" fmla="*/ 241306 h 471105"/>
                <a:gd name="connsiteX22" fmla="*/ 232076 w 345622"/>
                <a:gd name="connsiteY22" fmla="*/ 284590 h 471105"/>
                <a:gd name="connsiteX23" fmla="*/ 232294 w 345622"/>
                <a:gd name="connsiteY23" fmla="*/ 284796 h 471105"/>
                <a:gd name="connsiteX24" fmla="*/ 232526 w 345622"/>
                <a:gd name="connsiteY24" fmla="*/ 284976 h 471105"/>
                <a:gd name="connsiteX25" fmla="*/ 237785 w 345622"/>
                <a:gd name="connsiteY25" fmla="*/ 287213 h 471105"/>
                <a:gd name="connsiteX26" fmla="*/ 240357 w 345622"/>
                <a:gd name="connsiteY26" fmla="*/ 287535 h 471105"/>
                <a:gd name="connsiteX27" fmla="*/ 243739 w 345622"/>
                <a:gd name="connsiteY27" fmla="*/ 286969 h 471105"/>
                <a:gd name="connsiteX28" fmla="*/ 244896 w 345622"/>
                <a:gd name="connsiteY28" fmla="*/ 286570 h 471105"/>
                <a:gd name="connsiteX29" fmla="*/ 245835 w 345622"/>
                <a:gd name="connsiteY29" fmla="*/ 285773 h 471105"/>
                <a:gd name="connsiteX30" fmla="*/ 301554 w 345622"/>
                <a:gd name="connsiteY30" fmla="*/ 218159 h 471105"/>
                <a:gd name="connsiteX31" fmla="*/ 313834 w 345622"/>
                <a:gd name="connsiteY31" fmla="*/ 198433 h 471105"/>
                <a:gd name="connsiteX32" fmla="*/ 313834 w 345622"/>
                <a:gd name="connsiteY32" fmla="*/ 198471 h 471105"/>
                <a:gd name="connsiteX33" fmla="*/ 341735 w 345622"/>
                <a:gd name="connsiteY33" fmla="*/ 262012 h 471105"/>
                <a:gd name="connsiteX34" fmla="*/ 209089 w 345622"/>
                <a:gd name="connsiteY34" fmla="*/ 467217 h 471105"/>
                <a:gd name="connsiteX35" fmla="*/ 3887 w 345622"/>
                <a:gd name="connsiteY35" fmla="*/ 334570 h 471105"/>
                <a:gd name="connsiteX36" fmla="*/ 136532 w 345622"/>
                <a:gd name="connsiteY36" fmla="*/ 129365 h 471105"/>
                <a:gd name="connsiteX37" fmla="*/ 240344 w 345622"/>
                <a:gd name="connsiteY37" fmla="*/ 53546 h 471105"/>
                <a:gd name="connsiteX38" fmla="*/ 188907 w 345622"/>
                <a:gd name="connsiteY38" fmla="*/ 104984 h 471105"/>
                <a:gd name="connsiteX39" fmla="*/ 240344 w 345622"/>
                <a:gd name="connsiteY39" fmla="*/ 156421 h 471105"/>
                <a:gd name="connsiteX40" fmla="*/ 291781 w 345622"/>
                <a:gd name="connsiteY40" fmla="*/ 104984 h 471105"/>
                <a:gd name="connsiteX41" fmla="*/ 240344 w 345622"/>
                <a:gd name="connsiteY41" fmla="*/ 53546 h 471105"/>
                <a:gd name="connsiteX42" fmla="*/ 240344 w 345622"/>
                <a:gd name="connsiteY42" fmla="*/ 45728 h 471105"/>
                <a:gd name="connsiteX43" fmla="*/ 299599 w 345622"/>
                <a:gd name="connsiteY43" fmla="*/ 104984 h 471105"/>
                <a:gd name="connsiteX44" fmla="*/ 240344 w 345622"/>
                <a:gd name="connsiteY44" fmla="*/ 164240 h 471105"/>
                <a:gd name="connsiteX45" fmla="*/ 181089 w 345622"/>
                <a:gd name="connsiteY45" fmla="*/ 104984 h 471105"/>
                <a:gd name="connsiteX46" fmla="*/ 240344 w 345622"/>
                <a:gd name="connsiteY46" fmla="*/ 45728 h 471105"/>
                <a:gd name="connsiteX47" fmla="*/ 240345 w 345622"/>
                <a:gd name="connsiteY47" fmla="*/ 39298 h 471105"/>
                <a:gd name="connsiteX48" fmla="*/ 174660 w 345622"/>
                <a:gd name="connsiteY48" fmla="*/ 104984 h 471105"/>
                <a:gd name="connsiteX49" fmla="*/ 240345 w 345622"/>
                <a:gd name="connsiteY49" fmla="*/ 170669 h 471105"/>
                <a:gd name="connsiteX50" fmla="*/ 306029 w 345622"/>
                <a:gd name="connsiteY50" fmla="*/ 104984 h 471105"/>
                <a:gd name="connsiteX51" fmla="*/ 240345 w 345622"/>
                <a:gd name="connsiteY51" fmla="*/ 39298 h 471105"/>
                <a:gd name="connsiteX52" fmla="*/ 238159 w 345622"/>
                <a:gd name="connsiteY52" fmla="*/ 0 h 471105"/>
                <a:gd name="connsiteX53" fmla="*/ 339155 w 345622"/>
                <a:gd name="connsiteY53" fmla="*/ 100920 h 471105"/>
                <a:gd name="connsiteX54" fmla="*/ 242544 w 345622"/>
                <a:gd name="connsiteY54" fmla="*/ 280115 h 471105"/>
                <a:gd name="connsiteX55" fmla="*/ 239059 w 345622"/>
                <a:gd name="connsiteY55" fmla="*/ 280938 h 471105"/>
                <a:gd name="connsiteX56" fmla="*/ 236487 w 345622"/>
                <a:gd name="connsiteY56" fmla="*/ 279948 h 471105"/>
                <a:gd name="connsiteX57" fmla="*/ 138950 w 345622"/>
                <a:gd name="connsiteY57" fmla="*/ 100149 h 471105"/>
                <a:gd name="connsiteX58" fmla="*/ 138950 w 345622"/>
                <a:gd name="connsiteY58" fmla="*/ 98104 h 471105"/>
                <a:gd name="connsiteX59" fmla="*/ 238159 w 345622"/>
                <a:gd name="connsiteY59" fmla="*/ 0 h 47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5622" h="471105">
                  <a:moveTo>
                    <a:pt x="136532" y="129365"/>
                  </a:moveTo>
                  <a:cubicBezTo>
                    <a:pt x="140386" y="143793"/>
                    <a:pt x="145667" y="157802"/>
                    <a:pt x="152297" y="171184"/>
                  </a:cubicBezTo>
                  <a:cubicBezTo>
                    <a:pt x="151555" y="171702"/>
                    <a:pt x="150758" y="172133"/>
                    <a:pt x="149918" y="172470"/>
                  </a:cubicBezTo>
                  <a:cubicBezTo>
                    <a:pt x="149082" y="172855"/>
                    <a:pt x="147694" y="174051"/>
                    <a:pt x="130977" y="175337"/>
                  </a:cubicBezTo>
                  <a:cubicBezTo>
                    <a:pt x="110016" y="176996"/>
                    <a:pt x="103445" y="163236"/>
                    <a:pt x="101401" y="155135"/>
                  </a:cubicBezTo>
                  <a:cubicBezTo>
                    <a:pt x="69119" y="171355"/>
                    <a:pt x="43221" y="197946"/>
                    <a:pt x="27859" y="230645"/>
                  </a:cubicBezTo>
                  <a:cubicBezTo>
                    <a:pt x="36668" y="240984"/>
                    <a:pt x="64971" y="269853"/>
                    <a:pt x="94971" y="254422"/>
                  </a:cubicBezTo>
                  <a:cubicBezTo>
                    <a:pt x="131144" y="235802"/>
                    <a:pt x="129768" y="239737"/>
                    <a:pt x="128405" y="250063"/>
                  </a:cubicBezTo>
                  <a:cubicBezTo>
                    <a:pt x="127042" y="260389"/>
                    <a:pt x="119995" y="281170"/>
                    <a:pt x="129794" y="282083"/>
                  </a:cubicBezTo>
                  <a:cubicBezTo>
                    <a:pt x="139592" y="282996"/>
                    <a:pt x="168461" y="272515"/>
                    <a:pt x="155795" y="307094"/>
                  </a:cubicBezTo>
                  <a:cubicBezTo>
                    <a:pt x="146511" y="332491"/>
                    <a:pt x="161594" y="343344"/>
                    <a:pt x="147064" y="356692"/>
                  </a:cubicBezTo>
                  <a:cubicBezTo>
                    <a:pt x="129755" y="372574"/>
                    <a:pt x="120779" y="395515"/>
                    <a:pt x="123917" y="418764"/>
                  </a:cubicBezTo>
                  <a:cubicBezTo>
                    <a:pt x="124676" y="424384"/>
                    <a:pt x="125229" y="428949"/>
                    <a:pt x="125357" y="431161"/>
                  </a:cubicBezTo>
                  <a:cubicBezTo>
                    <a:pt x="125545" y="433396"/>
                    <a:pt x="124628" y="435581"/>
                    <a:pt x="122901" y="437012"/>
                  </a:cubicBezTo>
                  <a:cubicBezTo>
                    <a:pt x="118400" y="440870"/>
                    <a:pt x="113758" y="429541"/>
                    <a:pt x="111482" y="424063"/>
                  </a:cubicBezTo>
                  <a:cubicBezTo>
                    <a:pt x="106184" y="411255"/>
                    <a:pt x="91512" y="394936"/>
                    <a:pt x="79064" y="397894"/>
                  </a:cubicBezTo>
                  <a:cubicBezTo>
                    <a:pt x="62566" y="401829"/>
                    <a:pt x="35562" y="375223"/>
                    <a:pt x="60418" y="353658"/>
                  </a:cubicBezTo>
                  <a:cubicBezTo>
                    <a:pt x="81559" y="335320"/>
                    <a:pt x="46209" y="355728"/>
                    <a:pt x="24258" y="357785"/>
                  </a:cubicBezTo>
                  <a:cubicBezTo>
                    <a:pt x="55327" y="434969"/>
                    <a:pt x="140291" y="475540"/>
                    <a:pt x="219847" y="451183"/>
                  </a:cubicBezTo>
                  <a:cubicBezTo>
                    <a:pt x="208248" y="448238"/>
                    <a:pt x="191029" y="440522"/>
                    <a:pt x="198745" y="421169"/>
                  </a:cubicBezTo>
                  <a:cubicBezTo>
                    <a:pt x="213918" y="382977"/>
                    <a:pt x="318296" y="363906"/>
                    <a:pt x="235548" y="323605"/>
                  </a:cubicBezTo>
                  <a:cubicBezTo>
                    <a:pt x="181333" y="297167"/>
                    <a:pt x="187467" y="260479"/>
                    <a:pt x="195684" y="241306"/>
                  </a:cubicBezTo>
                  <a:cubicBezTo>
                    <a:pt x="212105" y="263424"/>
                    <a:pt x="226559" y="279446"/>
                    <a:pt x="232076" y="284590"/>
                  </a:cubicBezTo>
                  <a:lnTo>
                    <a:pt x="232294" y="284796"/>
                  </a:lnTo>
                  <a:lnTo>
                    <a:pt x="232526" y="284976"/>
                  </a:lnTo>
                  <a:cubicBezTo>
                    <a:pt x="234052" y="286171"/>
                    <a:pt x="235867" y="286942"/>
                    <a:pt x="237785" y="287213"/>
                  </a:cubicBezTo>
                  <a:cubicBezTo>
                    <a:pt x="238625" y="287431"/>
                    <a:pt x="239489" y="287539"/>
                    <a:pt x="240357" y="287535"/>
                  </a:cubicBezTo>
                  <a:cubicBezTo>
                    <a:pt x="241508" y="287534"/>
                    <a:pt x="242650" y="287342"/>
                    <a:pt x="243739" y="286969"/>
                  </a:cubicBezTo>
                  <a:lnTo>
                    <a:pt x="244896" y="286570"/>
                  </a:lnTo>
                  <a:lnTo>
                    <a:pt x="245835" y="285773"/>
                  </a:lnTo>
                  <a:cubicBezTo>
                    <a:pt x="253705" y="278996"/>
                    <a:pt x="278690" y="252583"/>
                    <a:pt x="301554" y="218159"/>
                  </a:cubicBezTo>
                  <a:cubicBezTo>
                    <a:pt x="305566" y="212128"/>
                    <a:pt x="309732" y="205492"/>
                    <a:pt x="313834" y="198433"/>
                  </a:cubicBezTo>
                  <a:lnTo>
                    <a:pt x="313834" y="198471"/>
                  </a:lnTo>
                  <a:cubicBezTo>
                    <a:pt x="327336" y="217547"/>
                    <a:pt x="336828" y="239163"/>
                    <a:pt x="341735" y="262012"/>
                  </a:cubicBezTo>
                  <a:cubicBezTo>
                    <a:pt x="361771" y="355307"/>
                    <a:pt x="302383" y="447181"/>
                    <a:pt x="209089" y="467217"/>
                  </a:cubicBezTo>
                  <a:cubicBezTo>
                    <a:pt x="115795" y="487255"/>
                    <a:pt x="23923" y="427866"/>
                    <a:pt x="3887" y="334570"/>
                  </a:cubicBezTo>
                  <a:cubicBezTo>
                    <a:pt x="-16150" y="241275"/>
                    <a:pt x="43237" y="149401"/>
                    <a:pt x="136532" y="129365"/>
                  </a:cubicBezTo>
                  <a:close/>
                  <a:moveTo>
                    <a:pt x="240344" y="53546"/>
                  </a:moveTo>
                  <a:cubicBezTo>
                    <a:pt x="211937" y="53546"/>
                    <a:pt x="188907" y="76576"/>
                    <a:pt x="188907" y="104984"/>
                  </a:cubicBezTo>
                  <a:cubicBezTo>
                    <a:pt x="188907" y="133391"/>
                    <a:pt x="211937" y="156421"/>
                    <a:pt x="240344" y="156421"/>
                  </a:cubicBezTo>
                  <a:cubicBezTo>
                    <a:pt x="268751" y="156421"/>
                    <a:pt x="291781" y="133391"/>
                    <a:pt x="291781" y="104984"/>
                  </a:cubicBezTo>
                  <a:cubicBezTo>
                    <a:pt x="291781" y="76576"/>
                    <a:pt x="268751" y="53546"/>
                    <a:pt x="240344" y="53546"/>
                  </a:cubicBezTo>
                  <a:close/>
                  <a:moveTo>
                    <a:pt x="240344" y="45728"/>
                  </a:moveTo>
                  <a:cubicBezTo>
                    <a:pt x="273055" y="45764"/>
                    <a:pt x="299563" y="72272"/>
                    <a:pt x="299599" y="104984"/>
                  </a:cubicBezTo>
                  <a:cubicBezTo>
                    <a:pt x="299599" y="137710"/>
                    <a:pt x="273069" y="164240"/>
                    <a:pt x="240344" y="164240"/>
                  </a:cubicBezTo>
                  <a:cubicBezTo>
                    <a:pt x="207619" y="164240"/>
                    <a:pt x="181089" y="137710"/>
                    <a:pt x="181089" y="104984"/>
                  </a:cubicBezTo>
                  <a:cubicBezTo>
                    <a:pt x="181089" y="72258"/>
                    <a:pt x="207619" y="45728"/>
                    <a:pt x="240344" y="45728"/>
                  </a:cubicBezTo>
                  <a:close/>
                  <a:moveTo>
                    <a:pt x="240345" y="39298"/>
                  </a:moveTo>
                  <a:cubicBezTo>
                    <a:pt x="204068" y="39298"/>
                    <a:pt x="174660" y="68706"/>
                    <a:pt x="174660" y="104984"/>
                  </a:cubicBezTo>
                  <a:cubicBezTo>
                    <a:pt x="174660" y="141261"/>
                    <a:pt x="204068" y="170669"/>
                    <a:pt x="240345" y="170669"/>
                  </a:cubicBezTo>
                  <a:cubicBezTo>
                    <a:pt x="276604" y="170627"/>
                    <a:pt x="305987" y="141243"/>
                    <a:pt x="306029" y="104984"/>
                  </a:cubicBezTo>
                  <a:cubicBezTo>
                    <a:pt x="306029" y="68706"/>
                    <a:pt x="276622" y="39298"/>
                    <a:pt x="240345" y="39298"/>
                  </a:cubicBezTo>
                  <a:close/>
                  <a:moveTo>
                    <a:pt x="238159" y="0"/>
                  </a:moveTo>
                  <a:cubicBezTo>
                    <a:pt x="292733" y="746"/>
                    <a:pt x="339720" y="46281"/>
                    <a:pt x="339155" y="100920"/>
                  </a:cubicBezTo>
                  <a:cubicBezTo>
                    <a:pt x="339155" y="176032"/>
                    <a:pt x="260096" y="264311"/>
                    <a:pt x="242544" y="280115"/>
                  </a:cubicBezTo>
                  <a:cubicBezTo>
                    <a:pt x="241614" y="280996"/>
                    <a:pt x="240284" y="281310"/>
                    <a:pt x="239059" y="280938"/>
                  </a:cubicBezTo>
                  <a:cubicBezTo>
                    <a:pt x="238121" y="280873"/>
                    <a:pt x="237226" y="280527"/>
                    <a:pt x="236487" y="279948"/>
                  </a:cubicBezTo>
                  <a:cubicBezTo>
                    <a:pt x="221249" y="265674"/>
                    <a:pt x="138950" y="168740"/>
                    <a:pt x="138950" y="100149"/>
                  </a:cubicBezTo>
                  <a:lnTo>
                    <a:pt x="138950" y="98104"/>
                  </a:lnTo>
                  <a:cubicBezTo>
                    <a:pt x="139494" y="43718"/>
                    <a:pt x="183771" y="-66"/>
                    <a:pt x="238159" y="0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8CB9DAF-4919-C7C8-3411-0234D1FE18B0}"/>
              </a:ext>
            </a:extLst>
          </p:cNvPr>
          <p:cNvGrpSpPr/>
          <p:nvPr/>
        </p:nvGrpSpPr>
        <p:grpSpPr>
          <a:xfrm>
            <a:off x="7075967" y="4761594"/>
            <a:ext cx="884052" cy="884052"/>
            <a:chOff x="8278744" y="4048311"/>
            <a:chExt cx="1603188" cy="1603188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0951362-8E28-3AF5-5028-8E151BAA9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278744" y="4048311"/>
              <a:ext cx="1603188" cy="1603188"/>
            </a:xfrm>
            <a:prstGeom prst="rect">
              <a:avLst/>
            </a:prstGeom>
          </p:spPr>
        </p:pic>
        <p:sp>
          <p:nvSpPr>
            <p:cNvPr id="18" name="Полилиния 180">
              <a:extLst>
                <a:ext uri="{FF2B5EF4-FFF2-40B4-BE49-F238E27FC236}">
                  <a16:creationId xmlns:a16="http://schemas.microsoft.com/office/drawing/2014/main" id="{66C8CC39-69E0-2C1D-0CE5-F4D6630C83BC}"/>
                </a:ext>
              </a:extLst>
            </p:cNvPr>
            <p:cNvSpPr/>
            <p:nvPr/>
          </p:nvSpPr>
          <p:spPr>
            <a:xfrm>
              <a:off x="8601039" y="4397572"/>
              <a:ext cx="958598" cy="1042288"/>
            </a:xfrm>
            <a:custGeom>
              <a:avLst/>
              <a:gdLst>
                <a:gd name="connsiteX0" fmla="*/ 168558 w 421079"/>
                <a:gd name="connsiteY0" fmla="*/ 267905 h 457843"/>
                <a:gd name="connsiteX1" fmla="*/ 175983 w 421079"/>
                <a:gd name="connsiteY1" fmla="*/ 372720 h 457843"/>
                <a:gd name="connsiteX2" fmla="*/ 192494 w 421079"/>
                <a:gd name="connsiteY2" fmla="*/ 388091 h 457843"/>
                <a:gd name="connsiteX3" fmla="*/ 230467 w 421079"/>
                <a:gd name="connsiteY3" fmla="*/ 388091 h 457843"/>
                <a:gd name="connsiteX4" fmla="*/ 246979 w 421079"/>
                <a:gd name="connsiteY4" fmla="*/ 372617 h 457843"/>
                <a:gd name="connsiteX5" fmla="*/ 253772 w 421079"/>
                <a:gd name="connsiteY5" fmla="*/ 268047 h 457843"/>
                <a:gd name="connsiteX6" fmla="*/ 282296 w 421079"/>
                <a:gd name="connsiteY6" fmla="*/ 272818 h 457843"/>
                <a:gd name="connsiteX7" fmla="*/ 286511 w 421079"/>
                <a:gd name="connsiteY7" fmla="*/ 332279 h 457843"/>
                <a:gd name="connsiteX8" fmla="*/ 303010 w 421079"/>
                <a:gd name="connsiteY8" fmla="*/ 347664 h 457843"/>
                <a:gd name="connsiteX9" fmla="*/ 341048 w 421079"/>
                <a:gd name="connsiteY9" fmla="*/ 347664 h 457843"/>
                <a:gd name="connsiteX10" fmla="*/ 357546 w 421079"/>
                <a:gd name="connsiteY10" fmla="*/ 332189 h 457843"/>
                <a:gd name="connsiteX11" fmla="*/ 359712 w 421079"/>
                <a:gd name="connsiteY11" fmla="*/ 298932 h 457843"/>
                <a:gd name="connsiteX12" fmla="*/ 421079 w 421079"/>
                <a:gd name="connsiteY12" fmla="*/ 336329 h 457843"/>
                <a:gd name="connsiteX13" fmla="*/ 210540 w 421079"/>
                <a:gd name="connsiteY13" fmla="*/ 457843 h 457843"/>
                <a:gd name="connsiteX14" fmla="*/ 0 w 421079"/>
                <a:gd name="connsiteY14" fmla="*/ 336329 h 457843"/>
                <a:gd name="connsiteX15" fmla="*/ 62115 w 421079"/>
                <a:gd name="connsiteY15" fmla="*/ 298583 h 457843"/>
                <a:gd name="connsiteX16" fmla="*/ 64500 w 421079"/>
                <a:gd name="connsiteY16" fmla="*/ 332279 h 457843"/>
                <a:gd name="connsiteX17" fmla="*/ 81012 w 421079"/>
                <a:gd name="connsiteY17" fmla="*/ 347664 h 457843"/>
                <a:gd name="connsiteX18" fmla="*/ 119036 w 421079"/>
                <a:gd name="connsiteY18" fmla="*/ 347664 h 457843"/>
                <a:gd name="connsiteX19" fmla="*/ 135548 w 421079"/>
                <a:gd name="connsiteY19" fmla="*/ 332189 h 457843"/>
                <a:gd name="connsiteX20" fmla="*/ 139415 w 421079"/>
                <a:gd name="connsiteY20" fmla="*/ 272663 h 457843"/>
                <a:gd name="connsiteX21" fmla="*/ 168558 w 421079"/>
                <a:gd name="connsiteY21" fmla="*/ 267905 h 457843"/>
                <a:gd name="connsiteX22" fmla="*/ 203334 w 421079"/>
                <a:gd name="connsiteY22" fmla="*/ 141683 h 457843"/>
                <a:gd name="connsiteX23" fmla="*/ 199184 w 421079"/>
                <a:gd name="connsiteY23" fmla="*/ 184845 h 457843"/>
                <a:gd name="connsiteX24" fmla="*/ 211635 w 421079"/>
                <a:gd name="connsiteY24" fmla="*/ 197946 h 457843"/>
                <a:gd name="connsiteX25" fmla="*/ 224087 w 421079"/>
                <a:gd name="connsiteY25" fmla="*/ 184845 h 457843"/>
                <a:gd name="connsiteX26" fmla="*/ 218441 w 421079"/>
                <a:gd name="connsiteY26" fmla="*/ 141683 h 457843"/>
                <a:gd name="connsiteX27" fmla="*/ 158981 w 421079"/>
                <a:gd name="connsiteY27" fmla="*/ 118510 h 457843"/>
                <a:gd name="connsiteX28" fmla="*/ 202046 w 421079"/>
                <a:gd name="connsiteY28" fmla="*/ 118510 h 457843"/>
                <a:gd name="connsiteX29" fmla="*/ 203334 w 421079"/>
                <a:gd name="connsiteY29" fmla="*/ 128994 h 457843"/>
                <a:gd name="connsiteX30" fmla="*/ 218390 w 421079"/>
                <a:gd name="connsiteY30" fmla="*/ 128994 h 457843"/>
                <a:gd name="connsiteX31" fmla="*/ 219679 w 421079"/>
                <a:gd name="connsiteY31" fmla="*/ 118510 h 457843"/>
                <a:gd name="connsiteX32" fmla="*/ 263039 w 421079"/>
                <a:gd name="connsiteY32" fmla="*/ 118510 h 457843"/>
                <a:gd name="connsiteX33" fmla="*/ 263460 w 421079"/>
                <a:gd name="connsiteY33" fmla="*/ 118518 h 457843"/>
                <a:gd name="connsiteX34" fmla="*/ 273158 w 421079"/>
                <a:gd name="connsiteY34" fmla="*/ 129020 h 457843"/>
                <a:gd name="connsiteX35" fmla="*/ 269458 w 421079"/>
                <a:gd name="connsiteY35" fmla="*/ 230443 h 457843"/>
                <a:gd name="connsiteX36" fmla="*/ 251787 w 421079"/>
                <a:gd name="connsiteY36" fmla="*/ 247478 h 457843"/>
                <a:gd name="connsiteX37" fmla="*/ 251039 w 421079"/>
                <a:gd name="connsiteY37" fmla="*/ 247478 h 457843"/>
                <a:gd name="connsiteX38" fmla="*/ 248526 w 421079"/>
                <a:gd name="connsiteY38" fmla="*/ 249838 h 457843"/>
                <a:gd name="connsiteX39" fmla="*/ 240573 w 421079"/>
                <a:gd name="connsiteY39" fmla="*/ 372242 h 457843"/>
                <a:gd name="connsiteX40" fmla="*/ 230493 w 421079"/>
                <a:gd name="connsiteY40" fmla="*/ 381682 h 457843"/>
                <a:gd name="connsiteX41" fmla="*/ 192468 w 421079"/>
                <a:gd name="connsiteY41" fmla="*/ 381682 h 457843"/>
                <a:gd name="connsiteX42" fmla="*/ 182389 w 421079"/>
                <a:gd name="connsiteY42" fmla="*/ 372294 h 457843"/>
                <a:gd name="connsiteX43" fmla="*/ 173714 w 421079"/>
                <a:gd name="connsiteY43" fmla="*/ 249786 h 457843"/>
                <a:gd name="connsiteX44" fmla="*/ 171136 w 421079"/>
                <a:gd name="connsiteY44" fmla="*/ 247439 h 457843"/>
                <a:gd name="connsiteX45" fmla="*/ 170195 w 421079"/>
                <a:gd name="connsiteY45" fmla="*/ 247439 h 457843"/>
                <a:gd name="connsiteX46" fmla="*/ 152536 w 421079"/>
                <a:gd name="connsiteY46" fmla="*/ 230404 h 457843"/>
                <a:gd name="connsiteX47" fmla="*/ 148901 w 421079"/>
                <a:gd name="connsiteY47" fmla="*/ 128981 h 457843"/>
                <a:gd name="connsiteX48" fmla="*/ 148895 w 421079"/>
                <a:gd name="connsiteY48" fmla="*/ 128614 h 457843"/>
                <a:gd name="connsiteX49" fmla="*/ 158981 w 421079"/>
                <a:gd name="connsiteY49" fmla="*/ 118510 h 457843"/>
                <a:gd name="connsiteX50" fmla="*/ 91852 w 421079"/>
                <a:gd name="connsiteY50" fmla="*/ 101256 h 457843"/>
                <a:gd name="connsiteX51" fmla="*/ 87702 w 421079"/>
                <a:gd name="connsiteY51" fmla="*/ 144405 h 457843"/>
                <a:gd name="connsiteX52" fmla="*/ 100153 w 421079"/>
                <a:gd name="connsiteY52" fmla="*/ 157519 h 457843"/>
                <a:gd name="connsiteX53" fmla="*/ 112579 w 421079"/>
                <a:gd name="connsiteY53" fmla="*/ 144405 h 457843"/>
                <a:gd name="connsiteX54" fmla="*/ 106959 w 421079"/>
                <a:gd name="connsiteY54" fmla="*/ 101256 h 457843"/>
                <a:gd name="connsiteX55" fmla="*/ 313928 w 421079"/>
                <a:gd name="connsiteY55" fmla="*/ 101255 h 457843"/>
                <a:gd name="connsiteX56" fmla="*/ 309790 w 421079"/>
                <a:gd name="connsiteY56" fmla="*/ 144404 h 457843"/>
                <a:gd name="connsiteX57" fmla="*/ 322216 w 421079"/>
                <a:gd name="connsiteY57" fmla="*/ 157519 h 457843"/>
                <a:gd name="connsiteX58" fmla="*/ 334693 w 421079"/>
                <a:gd name="connsiteY58" fmla="*/ 144404 h 457843"/>
                <a:gd name="connsiteX59" fmla="*/ 329035 w 421079"/>
                <a:gd name="connsiteY59" fmla="*/ 101255 h 457843"/>
                <a:gd name="connsiteX60" fmla="*/ 47460 w 421079"/>
                <a:gd name="connsiteY60" fmla="*/ 78083 h 457843"/>
                <a:gd name="connsiteX61" fmla="*/ 90563 w 421079"/>
                <a:gd name="connsiteY61" fmla="*/ 78083 h 457843"/>
                <a:gd name="connsiteX62" fmla="*/ 91852 w 421079"/>
                <a:gd name="connsiteY62" fmla="*/ 88567 h 457843"/>
                <a:gd name="connsiteX63" fmla="*/ 106907 w 421079"/>
                <a:gd name="connsiteY63" fmla="*/ 88567 h 457843"/>
                <a:gd name="connsiteX64" fmla="*/ 108196 w 421079"/>
                <a:gd name="connsiteY64" fmla="*/ 78083 h 457843"/>
                <a:gd name="connsiteX65" fmla="*/ 151557 w 421079"/>
                <a:gd name="connsiteY65" fmla="*/ 78083 h 457843"/>
                <a:gd name="connsiteX66" fmla="*/ 151950 w 421079"/>
                <a:gd name="connsiteY66" fmla="*/ 78089 h 457843"/>
                <a:gd name="connsiteX67" fmla="*/ 161688 w 421079"/>
                <a:gd name="connsiteY67" fmla="*/ 88554 h 457843"/>
                <a:gd name="connsiteX68" fmla="*/ 160825 w 421079"/>
                <a:gd name="connsiteY68" fmla="*/ 112063 h 457843"/>
                <a:gd name="connsiteX69" fmla="*/ 158982 w 421079"/>
                <a:gd name="connsiteY69" fmla="*/ 112063 h 457843"/>
                <a:gd name="connsiteX70" fmla="*/ 158310 w 421079"/>
                <a:gd name="connsiteY70" fmla="*/ 112077 h 457843"/>
                <a:gd name="connsiteX71" fmla="*/ 142470 w 421079"/>
                <a:gd name="connsiteY71" fmla="*/ 129291 h 457843"/>
                <a:gd name="connsiteX72" fmla="*/ 145280 w 421079"/>
                <a:gd name="connsiteY72" fmla="*/ 206355 h 457843"/>
                <a:gd name="connsiteX73" fmla="*/ 140330 w 421079"/>
                <a:gd name="connsiteY73" fmla="*/ 207077 h 457843"/>
                <a:gd name="connsiteX74" fmla="*/ 139583 w 421079"/>
                <a:gd name="connsiteY74" fmla="*/ 207077 h 457843"/>
                <a:gd name="connsiteX75" fmla="*/ 137069 w 421079"/>
                <a:gd name="connsiteY75" fmla="*/ 209437 h 457843"/>
                <a:gd name="connsiteX76" fmla="*/ 129103 w 421079"/>
                <a:gd name="connsiteY76" fmla="*/ 331802 h 457843"/>
                <a:gd name="connsiteX77" fmla="*/ 119024 w 421079"/>
                <a:gd name="connsiteY77" fmla="*/ 341255 h 457843"/>
                <a:gd name="connsiteX78" fmla="*/ 81064 w 421079"/>
                <a:gd name="connsiteY78" fmla="*/ 341255 h 457843"/>
                <a:gd name="connsiteX79" fmla="*/ 70984 w 421079"/>
                <a:gd name="connsiteY79" fmla="*/ 331867 h 457843"/>
                <a:gd name="connsiteX80" fmla="*/ 62309 w 421079"/>
                <a:gd name="connsiteY80" fmla="*/ 209359 h 457843"/>
                <a:gd name="connsiteX81" fmla="*/ 59731 w 421079"/>
                <a:gd name="connsiteY81" fmla="*/ 207012 h 457843"/>
                <a:gd name="connsiteX82" fmla="*/ 58739 w 421079"/>
                <a:gd name="connsiteY82" fmla="*/ 207012 h 457843"/>
                <a:gd name="connsiteX83" fmla="*/ 41080 w 421079"/>
                <a:gd name="connsiteY83" fmla="*/ 189977 h 457843"/>
                <a:gd name="connsiteX84" fmla="*/ 37380 w 421079"/>
                <a:gd name="connsiteY84" fmla="*/ 88554 h 457843"/>
                <a:gd name="connsiteX85" fmla="*/ 37374 w 421079"/>
                <a:gd name="connsiteY85" fmla="*/ 88187 h 457843"/>
                <a:gd name="connsiteX86" fmla="*/ 47460 w 421079"/>
                <a:gd name="connsiteY86" fmla="*/ 78083 h 457843"/>
                <a:gd name="connsiteX87" fmla="*/ 269523 w 421079"/>
                <a:gd name="connsiteY87" fmla="*/ 78082 h 457843"/>
                <a:gd name="connsiteX88" fmla="*/ 312613 w 421079"/>
                <a:gd name="connsiteY88" fmla="*/ 78082 h 457843"/>
                <a:gd name="connsiteX89" fmla="*/ 313902 w 421079"/>
                <a:gd name="connsiteY89" fmla="*/ 88566 h 457843"/>
                <a:gd name="connsiteX90" fmla="*/ 328970 w 421079"/>
                <a:gd name="connsiteY90" fmla="*/ 88566 h 457843"/>
                <a:gd name="connsiteX91" fmla="*/ 330259 w 421079"/>
                <a:gd name="connsiteY91" fmla="*/ 78082 h 457843"/>
                <a:gd name="connsiteX92" fmla="*/ 373620 w 421079"/>
                <a:gd name="connsiteY92" fmla="*/ 78082 h 457843"/>
                <a:gd name="connsiteX93" fmla="*/ 374106 w 421079"/>
                <a:gd name="connsiteY93" fmla="*/ 78091 h 457843"/>
                <a:gd name="connsiteX94" fmla="*/ 383751 w 421079"/>
                <a:gd name="connsiteY94" fmla="*/ 88618 h 457843"/>
                <a:gd name="connsiteX95" fmla="*/ 380052 w 421079"/>
                <a:gd name="connsiteY95" fmla="*/ 190041 h 457843"/>
                <a:gd name="connsiteX96" fmla="*/ 362393 w 421079"/>
                <a:gd name="connsiteY96" fmla="*/ 207076 h 457843"/>
                <a:gd name="connsiteX97" fmla="*/ 361645 w 421079"/>
                <a:gd name="connsiteY97" fmla="*/ 207076 h 457843"/>
                <a:gd name="connsiteX98" fmla="*/ 359068 w 421079"/>
                <a:gd name="connsiteY98" fmla="*/ 209436 h 457843"/>
                <a:gd name="connsiteX99" fmla="*/ 351115 w 421079"/>
                <a:gd name="connsiteY99" fmla="*/ 331802 h 457843"/>
                <a:gd name="connsiteX100" fmla="*/ 341048 w 421079"/>
                <a:gd name="connsiteY100" fmla="*/ 341254 h 457843"/>
                <a:gd name="connsiteX101" fmla="*/ 303010 w 421079"/>
                <a:gd name="connsiteY101" fmla="*/ 341254 h 457843"/>
                <a:gd name="connsiteX102" fmla="*/ 292944 w 421079"/>
                <a:gd name="connsiteY102" fmla="*/ 331866 h 457843"/>
                <a:gd name="connsiteX103" fmla="*/ 284256 w 421079"/>
                <a:gd name="connsiteY103" fmla="*/ 209359 h 457843"/>
                <a:gd name="connsiteX104" fmla="*/ 281742 w 421079"/>
                <a:gd name="connsiteY104" fmla="*/ 207012 h 457843"/>
                <a:gd name="connsiteX105" fmla="*/ 280802 w 421079"/>
                <a:gd name="connsiteY105" fmla="*/ 207012 h 457843"/>
                <a:gd name="connsiteX106" fmla="*/ 276754 w 421079"/>
                <a:gd name="connsiteY106" fmla="*/ 206522 h 457843"/>
                <a:gd name="connsiteX107" fmla="*/ 279577 w 421079"/>
                <a:gd name="connsiteY107" fmla="*/ 129226 h 457843"/>
                <a:gd name="connsiteX108" fmla="*/ 279587 w 421079"/>
                <a:gd name="connsiteY108" fmla="*/ 128648 h 457843"/>
                <a:gd name="connsiteX109" fmla="*/ 263040 w 421079"/>
                <a:gd name="connsiteY109" fmla="*/ 112062 h 457843"/>
                <a:gd name="connsiteX110" fmla="*/ 260294 w 421079"/>
                <a:gd name="connsiteY110" fmla="*/ 112062 h 457843"/>
                <a:gd name="connsiteX111" fmla="*/ 259430 w 421079"/>
                <a:gd name="connsiteY111" fmla="*/ 88553 h 457843"/>
                <a:gd name="connsiteX112" fmla="*/ 259424 w 421079"/>
                <a:gd name="connsiteY112" fmla="*/ 88199 h 457843"/>
                <a:gd name="connsiteX113" fmla="*/ 269523 w 421079"/>
                <a:gd name="connsiteY113" fmla="*/ 78082 h 457843"/>
                <a:gd name="connsiteX114" fmla="*/ 210913 w 421079"/>
                <a:gd name="connsiteY114" fmla="*/ 40428 h 457843"/>
                <a:gd name="connsiteX115" fmla="*/ 236693 w 421079"/>
                <a:gd name="connsiteY115" fmla="*/ 66219 h 457843"/>
                <a:gd name="connsiteX116" fmla="*/ 210913 w 421079"/>
                <a:gd name="connsiteY116" fmla="*/ 92010 h 457843"/>
                <a:gd name="connsiteX117" fmla="*/ 185134 w 421079"/>
                <a:gd name="connsiteY117" fmla="*/ 66219 h 457843"/>
                <a:gd name="connsiteX118" fmla="*/ 210913 w 421079"/>
                <a:gd name="connsiteY118" fmla="*/ 40428 h 457843"/>
                <a:gd name="connsiteX119" fmla="*/ 321494 w 421079"/>
                <a:gd name="connsiteY119" fmla="*/ 0 h 457843"/>
                <a:gd name="connsiteX120" fmla="*/ 347274 w 421079"/>
                <a:gd name="connsiteY120" fmla="*/ 25791 h 457843"/>
                <a:gd name="connsiteX121" fmla="*/ 321494 w 421079"/>
                <a:gd name="connsiteY121" fmla="*/ 51582 h 457843"/>
                <a:gd name="connsiteX122" fmla="*/ 295715 w 421079"/>
                <a:gd name="connsiteY122" fmla="*/ 25791 h 457843"/>
                <a:gd name="connsiteX123" fmla="*/ 321494 w 421079"/>
                <a:gd name="connsiteY123" fmla="*/ 0 h 457843"/>
                <a:gd name="connsiteX124" fmla="*/ 99431 w 421079"/>
                <a:gd name="connsiteY124" fmla="*/ 0 h 457843"/>
                <a:gd name="connsiteX125" fmla="*/ 125211 w 421079"/>
                <a:gd name="connsiteY125" fmla="*/ 25791 h 457843"/>
                <a:gd name="connsiteX126" fmla="*/ 99431 w 421079"/>
                <a:gd name="connsiteY126" fmla="*/ 51582 h 457843"/>
                <a:gd name="connsiteX127" fmla="*/ 73652 w 421079"/>
                <a:gd name="connsiteY127" fmla="*/ 25791 h 457843"/>
                <a:gd name="connsiteX128" fmla="*/ 99431 w 421079"/>
                <a:gd name="connsiteY128" fmla="*/ 0 h 45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21079" h="457843">
                  <a:moveTo>
                    <a:pt x="168558" y="267905"/>
                  </a:moveTo>
                  <a:lnTo>
                    <a:pt x="175983" y="372720"/>
                  </a:lnTo>
                  <a:cubicBezTo>
                    <a:pt x="176635" y="381369"/>
                    <a:pt x="183825" y="388062"/>
                    <a:pt x="192494" y="388091"/>
                  </a:cubicBezTo>
                  <a:lnTo>
                    <a:pt x="230467" y="388091"/>
                  </a:lnTo>
                  <a:cubicBezTo>
                    <a:pt x="239178" y="388071"/>
                    <a:pt x="246390" y="381312"/>
                    <a:pt x="246979" y="372617"/>
                  </a:cubicBezTo>
                  <a:lnTo>
                    <a:pt x="253772" y="268047"/>
                  </a:lnTo>
                  <a:cubicBezTo>
                    <a:pt x="263404" y="269259"/>
                    <a:pt x="272913" y="270849"/>
                    <a:pt x="282296" y="272818"/>
                  </a:cubicBezTo>
                  <a:lnTo>
                    <a:pt x="286511" y="332279"/>
                  </a:lnTo>
                  <a:cubicBezTo>
                    <a:pt x="287151" y="340931"/>
                    <a:pt x="294338" y="347634"/>
                    <a:pt x="303010" y="347664"/>
                  </a:cubicBezTo>
                  <a:lnTo>
                    <a:pt x="341048" y="347664"/>
                  </a:lnTo>
                  <a:cubicBezTo>
                    <a:pt x="349758" y="347648"/>
                    <a:pt x="356970" y="340886"/>
                    <a:pt x="357546" y="332189"/>
                  </a:cubicBezTo>
                  <a:lnTo>
                    <a:pt x="359712" y="298932"/>
                  </a:lnTo>
                  <a:cubicBezTo>
                    <a:pt x="381402" y="309245"/>
                    <a:pt x="401968" y="321777"/>
                    <a:pt x="421079" y="336329"/>
                  </a:cubicBezTo>
                  <a:cubicBezTo>
                    <a:pt x="377641" y="411559"/>
                    <a:pt x="297380" y="457882"/>
                    <a:pt x="210540" y="457843"/>
                  </a:cubicBezTo>
                  <a:cubicBezTo>
                    <a:pt x="123699" y="457882"/>
                    <a:pt x="43438" y="411559"/>
                    <a:pt x="0" y="336329"/>
                  </a:cubicBezTo>
                  <a:cubicBezTo>
                    <a:pt x="19336" y="321619"/>
                    <a:pt x="40154" y="308968"/>
                    <a:pt x="62115" y="298583"/>
                  </a:cubicBezTo>
                  <a:lnTo>
                    <a:pt x="64500" y="332279"/>
                  </a:lnTo>
                  <a:cubicBezTo>
                    <a:pt x="65146" y="340934"/>
                    <a:pt x="72337" y="347634"/>
                    <a:pt x="81012" y="347664"/>
                  </a:cubicBezTo>
                  <a:lnTo>
                    <a:pt x="119036" y="347664"/>
                  </a:lnTo>
                  <a:cubicBezTo>
                    <a:pt x="127747" y="347643"/>
                    <a:pt x="134959" y="340885"/>
                    <a:pt x="135548" y="332189"/>
                  </a:cubicBezTo>
                  <a:lnTo>
                    <a:pt x="139415" y="272663"/>
                  </a:lnTo>
                  <a:cubicBezTo>
                    <a:pt x="148995" y="270678"/>
                    <a:pt x="158710" y="269091"/>
                    <a:pt x="168558" y="267905"/>
                  </a:cubicBezTo>
                  <a:close/>
                  <a:moveTo>
                    <a:pt x="203334" y="141683"/>
                  </a:moveTo>
                  <a:lnTo>
                    <a:pt x="199184" y="184845"/>
                  </a:lnTo>
                  <a:lnTo>
                    <a:pt x="211635" y="197946"/>
                  </a:lnTo>
                  <a:lnTo>
                    <a:pt x="224087" y="184845"/>
                  </a:lnTo>
                  <a:lnTo>
                    <a:pt x="218441" y="141683"/>
                  </a:lnTo>
                  <a:close/>
                  <a:moveTo>
                    <a:pt x="158981" y="118510"/>
                  </a:moveTo>
                  <a:lnTo>
                    <a:pt x="202046" y="118510"/>
                  </a:lnTo>
                  <a:lnTo>
                    <a:pt x="203334" y="128994"/>
                  </a:lnTo>
                  <a:lnTo>
                    <a:pt x="218390" y="128994"/>
                  </a:lnTo>
                  <a:lnTo>
                    <a:pt x="219679" y="118510"/>
                  </a:lnTo>
                  <a:lnTo>
                    <a:pt x="263039" y="118510"/>
                  </a:lnTo>
                  <a:cubicBezTo>
                    <a:pt x="263180" y="118510"/>
                    <a:pt x="263319" y="118513"/>
                    <a:pt x="263460" y="118518"/>
                  </a:cubicBezTo>
                  <a:cubicBezTo>
                    <a:pt x="269037" y="118738"/>
                    <a:pt x="273378" y="123440"/>
                    <a:pt x="273158" y="129020"/>
                  </a:cubicBezTo>
                  <a:lnTo>
                    <a:pt x="269458" y="230443"/>
                  </a:lnTo>
                  <a:cubicBezTo>
                    <a:pt x="269105" y="239952"/>
                    <a:pt x="261298" y="247478"/>
                    <a:pt x="251787" y="247478"/>
                  </a:cubicBezTo>
                  <a:lnTo>
                    <a:pt x="251039" y="247478"/>
                  </a:lnTo>
                  <a:cubicBezTo>
                    <a:pt x="249722" y="247506"/>
                    <a:pt x="248638" y="248524"/>
                    <a:pt x="248526" y="249838"/>
                  </a:cubicBezTo>
                  <a:lnTo>
                    <a:pt x="240573" y="372242"/>
                  </a:lnTo>
                  <a:cubicBezTo>
                    <a:pt x="240226" y="377555"/>
                    <a:pt x="235815" y="381687"/>
                    <a:pt x="230493" y="381682"/>
                  </a:cubicBezTo>
                  <a:lnTo>
                    <a:pt x="192468" y="381682"/>
                  </a:lnTo>
                  <a:cubicBezTo>
                    <a:pt x="187164" y="381688"/>
                    <a:pt x="182761" y="377586"/>
                    <a:pt x="182389" y="372294"/>
                  </a:cubicBezTo>
                  <a:lnTo>
                    <a:pt x="173714" y="249786"/>
                  </a:lnTo>
                  <a:cubicBezTo>
                    <a:pt x="173594" y="248453"/>
                    <a:pt x="172474" y="247434"/>
                    <a:pt x="171136" y="247439"/>
                  </a:cubicBezTo>
                  <a:lnTo>
                    <a:pt x="170195" y="247439"/>
                  </a:lnTo>
                  <a:cubicBezTo>
                    <a:pt x="160686" y="247439"/>
                    <a:pt x="152883" y="239911"/>
                    <a:pt x="152536" y="230404"/>
                  </a:cubicBezTo>
                  <a:lnTo>
                    <a:pt x="148901" y="128981"/>
                  </a:lnTo>
                  <a:cubicBezTo>
                    <a:pt x="148896" y="128859"/>
                    <a:pt x="148895" y="128736"/>
                    <a:pt x="148895" y="128614"/>
                  </a:cubicBezTo>
                  <a:cubicBezTo>
                    <a:pt x="148891" y="123036"/>
                    <a:pt x="153408" y="118514"/>
                    <a:pt x="158981" y="118510"/>
                  </a:cubicBezTo>
                  <a:close/>
                  <a:moveTo>
                    <a:pt x="91852" y="101256"/>
                  </a:moveTo>
                  <a:lnTo>
                    <a:pt x="87702" y="144405"/>
                  </a:lnTo>
                  <a:lnTo>
                    <a:pt x="100153" y="157519"/>
                  </a:lnTo>
                  <a:lnTo>
                    <a:pt x="112579" y="144405"/>
                  </a:lnTo>
                  <a:lnTo>
                    <a:pt x="106959" y="101256"/>
                  </a:lnTo>
                  <a:close/>
                  <a:moveTo>
                    <a:pt x="313928" y="101255"/>
                  </a:moveTo>
                  <a:lnTo>
                    <a:pt x="309790" y="144404"/>
                  </a:lnTo>
                  <a:lnTo>
                    <a:pt x="322216" y="157519"/>
                  </a:lnTo>
                  <a:lnTo>
                    <a:pt x="334693" y="144404"/>
                  </a:lnTo>
                  <a:lnTo>
                    <a:pt x="329035" y="101255"/>
                  </a:lnTo>
                  <a:close/>
                  <a:moveTo>
                    <a:pt x="47460" y="78083"/>
                  </a:moveTo>
                  <a:lnTo>
                    <a:pt x="90563" y="78083"/>
                  </a:lnTo>
                  <a:lnTo>
                    <a:pt x="91852" y="88567"/>
                  </a:lnTo>
                  <a:lnTo>
                    <a:pt x="106907" y="88567"/>
                  </a:lnTo>
                  <a:lnTo>
                    <a:pt x="108196" y="78083"/>
                  </a:lnTo>
                  <a:lnTo>
                    <a:pt x="151557" y="78083"/>
                  </a:lnTo>
                  <a:cubicBezTo>
                    <a:pt x="151689" y="78083"/>
                    <a:pt x="151819" y="78084"/>
                    <a:pt x="151950" y="78089"/>
                  </a:cubicBezTo>
                  <a:cubicBezTo>
                    <a:pt x="157528" y="78289"/>
                    <a:pt x="161888" y="82974"/>
                    <a:pt x="161688" y="88554"/>
                  </a:cubicBezTo>
                  <a:lnTo>
                    <a:pt x="160825" y="112063"/>
                  </a:lnTo>
                  <a:lnTo>
                    <a:pt x="158982" y="112063"/>
                  </a:lnTo>
                  <a:cubicBezTo>
                    <a:pt x="158757" y="112063"/>
                    <a:pt x="158534" y="112068"/>
                    <a:pt x="158310" y="112077"/>
                  </a:cubicBezTo>
                  <a:cubicBezTo>
                    <a:pt x="149184" y="112455"/>
                    <a:pt x="142092" y="120161"/>
                    <a:pt x="142470" y="129291"/>
                  </a:cubicBezTo>
                  <a:lnTo>
                    <a:pt x="145280" y="206355"/>
                  </a:lnTo>
                  <a:cubicBezTo>
                    <a:pt x="143674" y="206832"/>
                    <a:pt x="142006" y="207076"/>
                    <a:pt x="140330" y="207077"/>
                  </a:cubicBezTo>
                  <a:lnTo>
                    <a:pt x="139583" y="207077"/>
                  </a:lnTo>
                  <a:cubicBezTo>
                    <a:pt x="138265" y="207105"/>
                    <a:pt x="137181" y="208123"/>
                    <a:pt x="137069" y="209437"/>
                  </a:cubicBezTo>
                  <a:lnTo>
                    <a:pt x="129103" y="331802"/>
                  </a:lnTo>
                  <a:cubicBezTo>
                    <a:pt x="128757" y="337118"/>
                    <a:pt x="124348" y="341252"/>
                    <a:pt x="119024" y="341255"/>
                  </a:cubicBezTo>
                  <a:lnTo>
                    <a:pt x="81064" y="341255"/>
                  </a:lnTo>
                  <a:cubicBezTo>
                    <a:pt x="75759" y="341261"/>
                    <a:pt x="71356" y="337159"/>
                    <a:pt x="70984" y="331867"/>
                  </a:cubicBezTo>
                  <a:lnTo>
                    <a:pt x="62309" y="209359"/>
                  </a:lnTo>
                  <a:cubicBezTo>
                    <a:pt x="62189" y="208026"/>
                    <a:pt x="61069" y="207007"/>
                    <a:pt x="59731" y="207012"/>
                  </a:cubicBezTo>
                  <a:lnTo>
                    <a:pt x="58739" y="207012"/>
                  </a:lnTo>
                  <a:cubicBezTo>
                    <a:pt x="49230" y="207012"/>
                    <a:pt x="41427" y="199484"/>
                    <a:pt x="41080" y="189977"/>
                  </a:cubicBezTo>
                  <a:lnTo>
                    <a:pt x="37380" y="88554"/>
                  </a:lnTo>
                  <a:cubicBezTo>
                    <a:pt x="37375" y="88432"/>
                    <a:pt x="37374" y="88309"/>
                    <a:pt x="37374" y="88187"/>
                  </a:cubicBezTo>
                  <a:cubicBezTo>
                    <a:pt x="37370" y="82609"/>
                    <a:pt x="41887" y="78087"/>
                    <a:pt x="47460" y="78083"/>
                  </a:cubicBezTo>
                  <a:close/>
                  <a:moveTo>
                    <a:pt x="269523" y="78082"/>
                  </a:moveTo>
                  <a:lnTo>
                    <a:pt x="312613" y="78082"/>
                  </a:lnTo>
                  <a:lnTo>
                    <a:pt x="313902" y="88566"/>
                  </a:lnTo>
                  <a:lnTo>
                    <a:pt x="328970" y="88566"/>
                  </a:lnTo>
                  <a:lnTo>
                    <a:pt x="330259" y="78082"/>
                  </a:lnTo>
                  <a:lnTo>
                    <a:pt x="373620" y="78082"/>
                  </a:lnTo>
                  <a:cubicBezTo>
                    <a:pt x="373782" y="78081"/>
                    <a:pt x="373945" y="78085"/>
                    <a:pt x="374106" y="78091"/>
                  </a:cubicBezTo>
                  <a:cubicBezTo>
                    <a:pt x="379676" y="78334"/>
                    <a:pt x="383994" y="83047"/>
                    <a:pt x="383751" y="88618"/>
                  </a:cubicBezTo>
                  <a:lnTo>
                    <a:pt x="380052" y="190041"/>
                  </a:lnTo>
                  <a:cubicBezTo>
                    <a:pt x="379705" y="199548"/>
                    <a:pt x="371902" y="207076"/>
                    <a:pt x="362393" y="207076"/>
                  </a:cubicBezTo>
                  <a:lnTo>
                    <a:pt x="361645" y="207076"/>
                  </a:lnTo>
                  <a:cubicBezTo>
                    <a:pt x="360304" y="207071"/>
                    <a:pt x="359182" y="208097"/>
                    <a:pt x="359068" y="209436"/>
                  </a:cubicBezTo>
                  <a:lnTo>
                    <a:pt x="351115" y="331802"/>
                  </a:lnTo>
                  <a:cubicBezTo>
                    <a:pt x="350774" y="337115"/>
                    <a:pt x="346370" y="341251"/>
                    <a:pt x="341048" y="341254"/>
                  </a:cubicBezTo>
                  <a:lnTo>
                    <a:pt x="303010" y="341254"/>
                  </a:lnTo>
                  <a:cubicBezTo>
                    <a:pt x="297711" y="341254"/>
                    <a:pt x="293316" y="337155"/>
                    <a:pt x="292944" y="331866"/>
                  </a:cubicBezTo>
                  <a:lnTo>
                    <a:pt x="284256" y="209359"/>
                  </a:lnTo>
                  <a:cubicBezTo>
                    <a:pt x="284139" y="208050"/>
                    <a:pt x="283056" y="207039"/>
                    <a:pt x="281742" y="207012"/>
                  </a:cubicBezTo>
                  <a:lnTo>
                    <a:pt x="280802" y="207012"/>
                  </a:lnTo>
                  <a:cubicBezTo>
                    <a:pt x="279438" y="207008"/>
                    <a:pt x="278079" y="206843"/>
                    <a:pt x="276754" y="206522"/>
                  </a:cubicBezTo>
                  <a:lnTo>
                    <a:pt x="279577" y="129226"/>
                  </a:lnTo>
                  <a:cubicBezTo>
                    <a:pt x="279583" y="129034"/>
                    <a:pt x="279587" y="128840"/>
                    <a:pt x="279587" y="128648"/>
                  </a:cubicBezTo>
                  <a:cubicBezTo>
                    <a:pt x="279596" y="119496"/>
                    <a:pt x="272187" y="112071"/>
                    <a:pt x="263040" y="112062"/>
                  </a:cubicBezTo>
                  <a:lnTo>
                    <a:pt x="260294" y="112062"/>
                  </a:lnTo>
                  <a:lnTo>
                    <a:pt x="259430" y="88553"/>
                  </a:lnTo>
                  <a:cubicBezTo>
                    <a:pt x="259427" y="88435"/>
                    <a:pt x="259424" y="88317"/>
                    <a:pt x="259424" y="88199"/>
                  </a:cubicBezTo>
                  <a:cubicBezTo>
                    <a:pt x="259420" y="82615"/>
                    <a:pt x="263942" y="78086"/>
                    <a:pt x="269523" y="78082"/>
                  </a:cubicBezTo>
                  <a:close/>
                  <a:moveTo>
                    <a:pt x="210913" y="40428"/>
                  </a:moveTo>
                  <a:cubicBezTo>
                    <a:pt x="225151" y="40428"/>
                    <a:pt x="236693" y="51975"/>
                    <a:pt x="236693" y="66219"/>
                  </a:cubicBezTo>
                  <a:cubicBezTo>
                    <a:pt x="236693" y="80463"/>
                    <a:pt x="225151" y="92010"/>
                    <a:pt x="210913" y="92010"/>
                  </a:cubicBezTo>
                  <a:cubicBezTo>
                    <a:pt x="196676" y="92010"/>
                    <a:pt x="185134" y="80463"/>
                    <a:pt x="185134" y="66219"/>
                  </a:cubicBezTo>
                  <a:cubicBezTo>
                    <a:pt x="185134" y="51975"/>
                    <a:pt x="196676" y="40428"/>
                    <a:pt x="210913" y="40428"/>
                  </a:cubicBezTo>
                  <a:close/>
                  <a:moveTo>
                    <a:pt x="321494" y="0"/>
                  </a:moveTo>
                  <a:cubicBezTo>
                    <a:pt x="335732" y="0"/>
                    <a:pt x="347274" y="11547"/>
                    <a:pt x="347274" y="25791"/>
                  </a:cubicBezTo>
                  <a:cubicBezTo>
                    <a:pt x="347274" y="40035"/>
                    <a:pt x="335732" y="51582"/>
                    <a:pt x="321494" y="51582"/>
                  </a:cubicBezTo>
                  <a:cubicBezTo>
                    <a:pt x="307257" y="51582"/>
                    <a:pt x="295715" y="40035"/>
                    <a:pt x="295715" y="25791"/>
                  </a:cubicBezTo>
                  <a:cubicBezTo>
                    <a:pt x="295715" y="11547"/>
                    <a:pt x="307257" y="0"/>
                    <a:pt x="321494" y="0"/>
                  </a:cubicBezTo>
                  <a:close/>
                  <a:moveTo>
                    <a:pt x="99431" y="0"/>
                  </a:moveTo>
                  <a:cubicBezTo>
                    <a:pt x="113669" y="0"/>
                    <a:pt x="125211" y="11547"/>
                    <a:pt x="125211" y="25791"/>
                  </a:cubicBezTo>
                  <a:cubicBezTo>
                    <a:pt x="125211" y="40035"/>
                    <a:pt x="113669" y="51582"/>
                    <a:pt x="99431" y="51582"/>
                  </a:cubicBezTo>
                  <a:cubicBezTo>
                    <a:pt x="85194" y="51582"/>
                    <a:pt x="73652" y="40035"/>
                    <a:pt x="73652" y="25791"/>
                  </a:cubicBezTo>
                  <a:cubicBezTo>
                    <a:pt x="73652" y="11547"/>
                    <a:pt x="85194" y="0"/>
                    <a:pt x="99431" y="0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61C0DA0-DAD0-4A9B-B765-112162DB0D44}"/>
              </a:ext>
            </a:extLst>
          </p:cNvPr>
          <p:cNvGrpSpPr/>
          <p:nvPr/>
        </p:nvGrpSpPr>
        <p:grpSpPr>
          <a:xfrm>
            <a:off x="449264" y="4761594"/>
            <a:ext cx="884052" cy="884052"/>
            <a:chOff x="797290" y="4048311"/>
            <a:chExt cx="1603188" cy="160318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9924A49-B917-51B1-9C2E-EC3F8878D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797290" y="4048311"/>
              <a:ext cx="1603188" cy="1603188"/>
            </a:xfrm>
            <a:prstGeom prst="rect">
              <a:avLst/>
            </a:prstGeom>
          </p:spPr>
        </p:pic>
        <p:sp>
          <p:nvSpPr>
            <p:cNvPr id="19" name="Полилиния 174">
              <a:extLst>
                <a:ext uri="{FF2B5EF4-FFF2-40B4-BE49-F238E27FC236}">
                  <a16:creationId xmlns:a16="http://schemas.microsoft.com/office/drawing/2014/main" id="{13D0E8B3-B1B5-0713-5CF0-128746E5C691}"/>
                </a:ext>
              </a:extLst>
            </p:cNvPr>
            <p:cNvSpPr/>
            <p:nvPr/>
          </p:nvSpPr>
          <p:spPr>
            <a:xfrm>
              <a:off x="1160893" y="4343202"/>
              <a:ext cx="875982" cy="1013405"/>
            </a:xfrm>
            <a:custGeom>
              <a:avLst/>
              <a:gdLst>
                <a:gd name="connsiteX0" fmla="*/ 284819 w 419662"/>
                <a:gd name="connsiteY0" fmla="*/ 188726 h 485498"/>
                <a:gd name="connsiteX1" fmla="*/ 192178 w 419662"/>
                <a:gd name="connsiteY1" fmla="*/ 281367 h 485498"/>
                <a:gd name="connsiteX2" fmla="*/ 133838 w 419662"/>
                <a:gd name="connsiteY2" fmla="*/ 223028 h 485498"/>
                <a:gd name="connsiteX3" fmla="*/ 124880 w 419662"/>
                <a:gd name="connsiteY3" fmla="*/ 223028 h 485498"/>
                <a:gd name="connsiteX4" fmla="*/ 124721 w 419662"/>
                <a:gd name="connsiteY4" fmla="*/ 232145 h 485498"/>
                <a:gd name="connsiteX5" fmla="*/ 192191 w 419662"/>
                <a:gd name="connsiteY5" fmla="*/ 299627 h 485498"/>
                <a:gd name="connsiteX6" fmla="*/ 293949 w 419662"/>
                <a:gd name="connsiteY6" fmla="*/ 197882 h 485498"/>
                <a:gd name="connsiteX7" fmla="*/ 293936 w 419662"/>
                <a:gd name="connsiteY7" fmla="*/ 197856 h 485498"/>
                <a:gd name="connsiteX8" fmla="*/ 293943 w 419662"/>
                <a:gd name="connsiteY8" fmla="*/ 188732 h 485498"/>
                <a:gd name="connsiteX9" fmla="*/ 284819 w 419662"/>
                <a:gd name="connsiteY9" fmla="*/ 188726 h 485498"/>
                <a:gd name="connsiteX10" fmla="*/ 188245 w 419662"/>
                <a:gd name="connsiteY10" fmla="*/ 25791 h 485498"/>
                <a:gd name="connsiteX11" fmla="*/ 209832 w 419662"/>
                <a:gd name="connsiteY11" fmla="*/ 25791 h 485498"/>
                <a:gd name="connsiteX12" fmla="*/ 231419 w 419662"/>
                <a:gd name="connsiteY12" fmla="*/ 25997 h 485498"/>
                <a:gd name="connsiteX13" fmla="*/ 248428 w 419662"/>
                <a:gd name="connsiteY13" fmla="*/ 33941 h 485498"/>
                <a:gd name="connsiteX14" fmla="*/ 378402 w 419662"/>
                <a:gd name="connsiteY14" fmla="*/ 132385 h 485498"/>
                <a:gd name="connsiteX15" fmla="*/ 393438 w 419662"/>
                <a:gd name="connsiteY15" fmla="*/ 157815 h 485498"/>
                <a:gd name="connsiteX16" fmla="*/ 363778 w 419662"/>
                <a:gd name="connsiteY16" fmla="*/ 308074 h 485498"/>
                <a:gd name="connsiteX17" fmla="*/ 357692 w 419662"/>
                <a:gd name="connsiteY17" fmla="*/ 319461 h 485498"/>
                <a:gd name="connsiteX18" fmla="*/ 223656 w 419662"/>
                <a:gd name="connsiteY18" fmla="*/ 453394 h 485498"/>
                <a:gd name="connsiteX19" fmla="*/ 222082 w 419662"/>
                <a:gd name="connsiteY19" fmla="*/ 454980 h 485498"/>
                <a:gd name="connsiteX20" fmla="*/ 197723 w 419662"/>
                <a:gd name="connsiteY20" fmla="*/ 455096 h 485498"/>
                <a:gd name="connsiteX21" fmla="*/ 195840 w 419662"/>
                <a:gd name="connsiteY21" fmla="*/ 453213 h 485498"/>
                <a:gd name="connsiteX22" fmla="*/ 61972 w 419662"/>
                <a:gd name="connsiteY22" fmla="*/ 319241 h 485498"/>
                <a:gd name="connsiteX23" fmla="*/ 55911 w 419662"/>
                <a:gd name="connsiteY23" fmla="*/ 307868 h 485498"/>
                <a:gd name="connsiteX24" fmla="*/ 26251 w 419662"/>
                <a:gd name="connsiteY24" fmla="*/ 157609 h 485498"/>
                <a:gd name="connsiteX25" fmla="*/ 41261 w 419662"/>
                <a:gd name="connsiteY25" fmla="*/ 132179 h 485498"/>
                <a:gd name="connsiteX26" fmla="*/ 171235 w 419662"/>
                <a:gd name="connsiteY26" fmla="*/ 33722 h 485498"/>
                <a:gd name="connsiteX27" fmla="*/ 188245 w 419662"/>
                <a:gd name="connsiteY27" fmla="*/ 25791 h 485498"/>
                <a:gd name="connsiteX28" fmla="*/ 188232 w 419662"/>
                <a:gd name="connsiteY28" fmla="*/ 12857 h 485498"/>
                <a:gd name="connsiteX29" fmla="*/ 161345 w 419662"/>
                <a:gd name="connsiteY29" fmla="*/ 25404 h 485498"/>
                <a:gd name="connsiteX30" fmla="*/ 37367 w 419662"/>
                <a:gd name="connsiteY30" fmla="*/ 119851 h 485498"/>
                <a:gd name="connsiteX31" fmla="*/ 13588 w 419662"/>
                <a:gd name="connsiteY31" fmla="*/ 160059 h 485498"/>
                <a:gd name="connsiteX32" fmla="*/ 43248 w 419662"/>
                <a:gd name="connsiteY32" fmla="*/ 310318 h 485498"/>
                <a:gd name="connsiteX33" fmla="*/ 52842 w 419662"/>
                <a:gd name="connsiteY33" fmla="*/ 328372 h 485498"/>
                <a:gd name="connsiteX34" fmla="*/ 186401 w 419662"/>
                <a:gd name="connsiteY34" fmla="*/ 462111 h 485498"/>
                <a:gd name="connsiteX35" fmla="*/ 229730 w 419662"/>
                <a:gd name="connsiteY35" fmla="*/ 465451 h 485498"/>
                <a:gd name="connsiteX36" fmla="*/ 230168 w 419662"/>
                <a:gd name="connsiteY36" fmla="*/ 465167 h 485498"/>
                <a:gd name="connsiteX37" fmla="*/ 230890 w 419662"/>
                <a:gd name="connsiteY37" fmla="*/ 464445 h 485498"/>
                <a:gd name="connsiteX38" fmla="*/ 231251 w 419662"/>
                <a:gd name="connsiteY38" fmla="*/ 464136 h 485498"/>
                <a:gd name="connsiteX39" fmla="*/ 236539 w 419662"/>
                <a:gd name="connsiteY39" fmla="*/ 458797 h 485498"/>
                <a:gd name="connsiteX40" fmla="*/ 366783 w 419662"/>
                <a:gd name="connsiteY40" fmla="*/ 328630 h 485498"/>
                <a:gd name="connsiteX41" fmla="*/ 376403 w 419662"/>
                <a:gd name="connsiteY41" fmla="*/ 310576 h 485498"/>
                <a:gd name="connsiteX42" fmla="*/ 406063 w 419662"/>
                <a:gd name="connsiteY42" fmla="*/ 160304 h 485498"/>
                <a:gd name="connsiteX43" fmla="*/ 382284 w 419662"/>
                <a:gd name="connsiteY43" fmla="*/ 120057 h 485498"/>
                <a:gd name="connsiteX44" fmla="*/ 258306 w 419662"/>
                <a:gd name="connsiteY44" fmla="*/ 25611 h 485498"/>
                <a:gd name="connsiteX45" fmla="*/ 231484 w 419662"/>
                <a:gd name="connsiteY45" fmla="*/ 13063 h 485498"/>
                <a:gd name="connsiteX46" fmla="*/ 209961 w 419662"/>
                <a:gd name="connsiteY46" fmla="*/ 12857 h 485498"/>
                <a:gd name="connsiteX47" fmla="*/ 188245 w 419662"/>
                <a:gd name="connsiteY47" fmla="*/ 0 h 485498"/>
                <a:gd name="connsiteX48" fmla="*/ 210090 w 419662"/>
                <a:gd name="connsiteY48" fmla="*/ 0 h 485498"/>
                <a:gd name="connsiteX49" fmla="*/ 231561 w 419662"/>
                <a:gd name="connsiteY49" fmla="*/ 206 h 485498"/>
                <a:gd name="connsiteX50" fmla="*/ 268184 w 419662"/>
                <a:gd name="connsiteY50" fmla="*/ 17370 h 485498"/>
                <a:gd name="connsiteX51" fmla="*/ 386165 w 419662"/>
                <a:gd name="connsiteY51" fmla="*/ 107794 h 485498"/>
                <a:gd name="connsiteX52" fmla="*/ 418739 w 419662"/>
                <a:gd name="connsiteY52" fmla="*/ 162806 h 485498"/>
                <a:gd name="connsiteX53" fmla="*/ 389118 w 419662"/>
                <a:gd name="connsiteY53" fmla="*/ 313116 h 485498"/>
                <a:gd name="connsiteX54" fmla="*/ 375965 w 419662"/>
                <a:gd name="connsiteY54" fmla="*/ 337747 h 485498"/>
                <a:gd name="connsiteX55" fmla="*/ 245720 w 419662"/>
                <a:gd name="connsiteY55" fmla="*/ 467888 h 485498"/>
                <a:gd name="connsiteX56" fmla="*/ 240433 w 419662"/>
                <a:gd name="connsiteY56" fmla="*/ 473214 h 485498"/>
                <a:gd name="connsiteX57" fmla="*/ 240136 w 419662"/>
                <a:gd name="connsiteY57" fmla="*/ 473511 h 485498"/>
                <a:gd name="connsiteX58" fmla="*/ 239827 w 419662"/>
                <a:gd name="connsiteY58" fmla="*/ 473781 h 485498"/>
                <a:gd name="connsiteX59" fmla="*/ 239762 w 419662"/>
                <a:gd name="connsiteY59" fmla="*/ 473846 h 485498"/>
                <a:gd name="connsiteX60" fmla="*/ 239311 w 419662"/>
                <a:gd name="connsiteY60" fmla="*/ 474297 h 485498"/>
                <a:gd name="connsiteX61" fmla="*/ 238305 w 419662"/>
                <a:gd name="connsiteY61" fmla="*/ 475303 h 485498"/>
                <a:gd name="connsiteX62" fmla="*/ 237287 w 419662"/>
                <a:gd name="connsiteY62" fmla="*/ 475948 h 485498"/>
                <a:gd name="connsiteX63" fmla="*/ 180856 w 419662"/>
                <a:gd name="connsiteY63" fmla="*/ 474658 h 485498"/>
                <a:gd name="connsiteX64" fmla="*/ 177064 w 419662"/>
                <a:gd name="connsiteY64" fmla="*/ 470957 h 485498"/>
                <a:gd name="connsiteX65" fmla="*/ 43725 w 419662"/>
                <a:gd name="connsiteY65" fmla="*/ 337489 h 485498"/>
                <a:gd name="connsiteX66" fmla="*/ 30584 w 419662"/>
                <a:gd name="connsiteY66" fmla="*/ 312858 h 485498"/>
                <a:gd name="connsiteX67" fmla="*/ 925 w 419662"/>
                <a:gd name="connsiteY67" fmla="*/ 162587 h 485498"/>
                <a:gd name="connsiteX68" fmla="*/ 33499 w 419662"/>
                <a:gd name="connsiteY68" fmla="*/ 107587 h 485498"/>
                <a:gd name="connsiteX69" fmla="*/ 151480 w 419662"/>
                <a:gd name="connsiteY69" fmla="*/ 17151 h 485498"/>
                <a:gd name="connsiteX70" fmla="*/ 188245 w 419662"/>
                <a:gd name="connsiteY70" fmla="*/ 0 h 4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19662" h="485498">
                  <a:moveTo>
                    <a:pt x="284819" y="188726"/>
                  </a:moveTo>
                  <a:lnTo>
                    <a:pt x="192178" y="281367"/>
                  </a:lnTo>
                  <a:lnTo>
                    <a:pt x="133838" y="223028"/>
                  </a:lnTo>
                  <a:cubicBezTo>
                    <a:pt x="131339" y="220615"/>
                    <a:pt x="127379" y="220615"/>
                    <a:pt x="124880" y="223028"/>
                  </a:cubicBezTo>
                  <a:cubicBezTo>
                    <a:pt x="122319" y="225501"/>
                    <a:pt x="122248" y="229584"/>
                    <a:pt x="124721" y="232145"/>
                  </a:cubicBezTo>
                  <a:lnTo>
                    <a:pt x="192191" y="299627"/>
                  </a:lnTo>
                  <a:lnTo>
                    <a:pt x="293949" y="197882"/>
                  </a:lnTo>
                  <a:lnTo>
                    <a:pt x="293936" y="197856"/>
                  </a:lnTo>
                  <a:cubicBezTo>
                    <a:pt x="296457" y="195339"/>
                    <a:pt x="296460" y="191253"/>
                    <a:pt x="293943" y="188732"/>
                  </a:cubicBezTo>
                  <a:cubicBezTo>
                    <a:pt x="291426" y="186211"/>
                    <a:pt x="287340" y="186209"/>
                    <a:pt x="284819" y="188726"/>
                  </a:cubicBezTo>
                  <a:close/>
                  <a:moveTo>
                    <a:pt x="188245" y="25791"/>
                  </a:moveTo>
                  <a:lnTo>
                    <a:pt x="209832" y="25791"/>
                  </a:lnTo>
                  <a:lnTo>
                    <a:pt x="231419" y="25997"/>
                  </a:lnTo>
                  <a:cubicBezTo>
                    <a:pt x="237983" y="26004"/>
                    <a:pt x="244209" y="28912"/>
                    <a:pt x="248428" y="33941"/>
                  </a:cubicBezTo>
                  <a:cubicBezTo>
                    <a:pt x="266366" y="55335"/>
                    <a:pt x="319469" y="113764"/>
                    <a:pt x="378402" y="132385"/>
                  </a:cubicBezTo>
                  <a:cubicBezTo>
                    <a:pt x="389155" y="135800"/>
                    <a:pt x="395628" y="146747"/>
                    <a:pt x="393438" y="157815"/>
                  </a:cubicBezTo>
                  <a:lnTo>
                    <a:pt x="363778" y="308074"/>
                  </a:lnTo>
                  <a:cubicBezTo>
                    <a:pt x="362925" y="312389"/>
                    <a:pt x="360806" y="316353"/>
                    <a:pt x="357692" y="319461"/>
                  </a:cubicBezTo>
                  <a:lnTo>
                    <a:pt x="223656" y="453394"/>
                  </a:lnTo>
                  <a:cubicBezTo>
                    <a:pt x="223167" y="453957"/>
                    <a:pt x="222642" y="454487"/>
                    <a:pt x="222082" y="454980"/>
                  </a:cubicBezTo>
                  <a:cubicBezTo>
                    <a:pt x="215156" y="461162"/>
                    <a:pt x="204708" y="461212"/>
                    <a:pt x="197723" y="455096"/>
                  </a:cubicBezTo>
                  <a:cubicBezTo>
                    <a:pt x="197048" y="454518"/>
                    <a:pt x="196418" y="453887"/>
                    <a:pt x="195840" y="453213"/>
                  </a:cubicBezTo>
                  <a:lnTo>
                    <a:pt x="61972" y="319241"/>
                  </a:lnTo>
                  <a:cubicBezTo>
                    <a:pt x="58868" y="316135"/>
                    <a:pt x="56758" y="312176"/>
                    <a:pt x="55911" y="307868"/>
                  </a:cubicBezTo>
                  <a:lnTo>
                    <a:pt x="26251" y="157609"/>
                  </a:lnTo>
                  <a:cubicBezTo>
                    <a:pt x="24052" y="146547"/>
                    <a:pt x="30514" y="135599"/>
                    <a:pt x="41261" y="132179"/>
                  </a:cubicBezTo>
                  <a:cubicBezTo>
                    <a:pt x="100194" y="113558"/>
                    <a:pt x="153298" y="55115"/>
                    <a:pt x="171235" y="33722"/>
                  </a:cubicBezTo>
                  <a:cubicBezTo>
                    <a:pt x="175456" y="28696"/>
                    <a:pt x="181682" y="25793"/>
                    <a:pt x="188245" y="25791"/>
                  </a:cubicBezTo>
                  <a:close/>
                  <a:moveTo>
                    <a:pt x="188232" y="12857"/>
                  </a:moveTo>
                  <a:cubicBezTo>
                    <a:pt x="177852" y="12845"/>
                    <a:pt x="168003" y="17442"/>
                    <a:pt x="161345" y="25404"/>
                  </a:cubicBezTo>
                  <a:cubicBezTo>
                    <a:pt x="102825" y="95182"/>
                    <a:pt x="51656" y="115338"/>
                    <a:pt x="37367" y="119851"/>
                  </a:cubicBezTo>
                  <a:cubicBezTo>
                    <a:pt x="20348" y="125228"/>
                    <a:pt x="10102" y="142554"/>
                    <a:pt x="13588" y="160059"/>
                  </a:cubicBezTo>
                  <a:lnTo>
                    <a:pt x="43248" y="310318"/>
                  </a:lnTo>
                  <a:cubicBezTo>
                    <a:pt x="44575" y="317158"/>
                    <a:pt x="47916" y="323444"/>
                    <a:pt x="52842" y="328372"/>
                  </a:cubicBezTo>
                  <a:lnTo>
                    <a:pt x="186401" y="462111"/>
                  </a:lnTo>
                  <a:cubicBezTo>
                    <a:pt x="197603" y="474679"/>
                    <a:pt x="216734" y="476153"/>
                    <a:pt x="229730" y="465451"/>
                  </a:cubicBezTo>
                  <a:lnTo>
                    <a:pt x="230168" y="465167"/>
                  </a:lnTo>
                  <a:lnTo>
                    <a:pt x="230890" y="464445"/>
                  </a:lnTo>
                  <a:lnTo>
                    <a:pt x="231251" y="464136"/>
                  </a:lnTo>
                  <a:lnTo>
                    <a:pt x="236539" y="458797"/>
                  </a:lnTo>
                  <a:lnTo>
                    <a:pt x="366783" y="328630"/>
                  </a:lnTo>
                  <a:cubicBezTo>
                    <a:pt x="371712" y="323701"/>
                    <a:pt x="375061" y="317416"/>
                    <a:pt x="376403" y="310576"/>
                  </a:cubicBezTo>
                  <a:lnTo>
                    <a:pt x="406063" y="160304"/>
                  </a:lnTo>
                  <a:cubicBezTo>
                    <a:pt x="409566" y="142787"/>
                    <a:pt x="399317" y="125441"/>
                    <a:pt x="382284" y="120057"/>
                  </a:cubicBezTo>
                  <a:cubicBezTo>
                    <a:pt x="367996" y="115544"/>
                    <a:pt x="316826" y="95388"/>
                    <a:pt x="258306" y="25611"/>
                  </a:cubicBezTo>
                  <a:cubicBezTo>
                    <a:pt x="251661" y="17667"/>
                    <a:pt x="241840" y="13073"/>
                    <a:pt x="231484" y="13063"/>
                  </a:cubicBezTo>
                  <a:lnTo>
                    <a:pt x="209961" y="12857"/>
                  </a:lnTo>
                  <a:close/>
                  <a:moveTo>
                    <a:pt x="188245" y="0"/>
                  </a:moveTo>
                  <a:lnTo>
                    <a:pt x="210090" y="0"/>
                  </a:lnTo>
                  <a:lnTo>
                    <a:pt x="231561" y="206"/>
                  </a:lnTo>
                  <a:cubicBezTo>
                    <a:pt x="245705" y="238"/>
                    <a:pt x="259111" y="6521"/>
                    <a:pt x="268184" y="17370"/>
                  </a:cubicBezTo>
                  <a:cubicBezTo>
                    <a:pt x="324473" y="84466"/>
                    <a:pt x="372715" y="103551"/>
                    <a:pt x="386165" y="107794"/>
                  </a:cubicBezTo>
                  <a:cubicBezTo>
                    <a:pt x="409461" y="115144"/>
                    <a:pt x="423495" y="138846"/>
                    <a:pt x="418739" y="162806"/>
                  </a:cubicBezTo>
                  <a:lnTo>
                    <a:pt x="389118" y="313116"/>
                  </a:lnTo>
                  <a:cubicBezTo>
                    <a:pt x="387280" y="322451"/>
                    <a:pt x="382700" y="331027"/>
                    <a:pt x="375965" y="337747"/>
                  </a:cubicBezTo>
                  <a:lnTo>
                    <a:pt x="245720" y="467888"/>
                  </a:lnTo>
                  <a:lnTo>
                    <a:pt x="240433" y="473214"/>
                  </a:lnTo>
                  <a:lnTo>
                    <a:pt x="240136" y="473511"/>
                  </a:lnTo>
                  <a:lnTo>
                    <a:pt x="239827" y="473781"/>
                  </a:lnTo>
                  <a:lnTo>
                    <a:pt x="239762" y="473846"/>
                  </a:lnTo>
                  <a:lnTo>
                    <a:pt x="239311" y="474297"/>
                  </a:lnTo>
                  <a:lnTo>
                    <a:pt x="238305" y="475303"/>
                  </a:lnTo>
                  <a:lnTo>
                    <a:pt x="237287" y="475948"/>
                  </a:lnTo>
                  <a:cubicBezTo>
                    <a:pt x="220617" y="489152"/>
                    <a:pt x="196906" y="488610"/>
                    <a:pt x="180856" y="474658"/>
                  </a:cubicBezTo>
                  <a:cubicBezTo>
                    <a:pt x="179522" y="473498"/>
                    <a:pt x="178257" y="472262"/>
                    <a:pt x="177064" y="470957"/>
                  </a:cubicBezTo>
                  <a:lnTo>
                    <a:pt x="43725" y="337489"/>
                  </a:lnTo>
                  <a:cubicBezTo>
                    <a:pt x="36997" y="330765"/>
                    <a:pt x="32422" y="322191"/>
                    <a:pt x="30584" y="312858"/>
                  </a:cubicBezTo>
                  <a:lnTo>
                    <a:pt x="925" y="162587"/>
                  </a:lnTo>
                  <a:cubicBezTo>
                    <a:pt x="-3836" y="138628"/>
                    <a:pt x="10201" y="114927"/>
                    <a:pt x="33499" y="107587"/>
                  </a:cubicBezTo>
                  <a:cubicBezTo>
                    <a:pt x="46949" y="103345"/>
                    <a:pt x="95204" y="84208"/>
                    <a:pt x="151480" y="17151"/>
                  </a:cubicBezTo>
                  <a:cubicBezTo>
                    <a:pt x="160584" y="6264"/>
                    <a:pt x="174052" y="-19"/>
                    <a:pt x="188245" y="0"/>
                  </a:cubicBezTo>
                  <a:close/>
                </a:path>
              </a:pathLst>
            </a:custGeom>
            <a:solidFill>
              <a:srgbClr val="025EA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255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70617A-EF08-D23A-FFF2-7EAA3484878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О системе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5E9E7-15A6-E56E-C1CA-EA72C9B8CF6B}"/>
              </a:ext>
            </a:extLst>
          </p:cNvPr>
          <p:cNvSpPr txBox="1"/>
          <p:nvPr/>
        </p:nvSpPr>
        <p:spPr bwMode="auto">
          <a:xfrm>
            <a:off x="363103" y="1285881"/>
            <a:ext cx="30912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Информационная система </a:t>
            </a:r>
            <a:r>
              <a:rPr lang="ru-RU" sz="1400" b="1" dirty="0">
                <a:solidFill>
                  <a:schemeClr val="accent2"/>
                </a:solidFill>
              </a:rPr>
              <a:t>«Единый реестр недвижимости организации» (ИС «ЕРНО») </a:t>
            </a:r>
            <a:r>
              <a:rPr lang="ru-RU" sz="1400" dirty="0"/>
              <a:t>предназначена для обеспечения учета, хранения и предоставления пользователям сведений </a:t>
            </a:r>
            <a:br>
              <a:rPr lang="ru-RU" sz="1400" dirty="0"/>
            </a:br>
            <a:r>
              <a:rPr lang="ru-RU" sz="1400" dirty="0"/>
              <a:t>об объектах недвижимости организации.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9F1C05B-4FA1-4B6C-0AF7-74377F13810B}"/>
              </a:ext>
            </a:extLst>
          </p:cNvPr>
          <p:cNvGrpSpPr/>
          <p:nvPr/>
        </p:nvGrpSpPr>
        <p:grpSpPr>
          <a:xfrm>
            <a:off x="2692400" y="1154114"/>
            <a:ext cx="9408550" cy="5370714"/>
            <a:chOff x="1289018" y="1464030"/>
            <a:chExt cx="8113776" cy="4631614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626A2D20-33D3-A633-FE28-BAA73DDD7F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790"/>
            <a:stretch/>
          </p:blipFill>
          <p:spPr bwMode="auto">
            <a:xfrm>
              <a:off x="2582953" y="1880190"/>
              <a:ext cx="5682932" cy="37149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B9CC7F-68CE-9397-304E-ACBC07B9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018" y="1464030"/>
              <a:ext cx="8113776" cy="4631614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F7CE0F3-2C52-2077-5887-AC05C8ADDF70}"/>
              </a:ext>
            </a:extLst>
          </p:cNvPr>
          <p:cNvGrpSpPr/>
          <p:nvPr/>
        </p:nvGrpSpPr>
        <p:grpSpPr>
          <a:xfrm>
            <a:off x="3137797" y="3700463"/>
            <a:ext cx="1600438" cy="1600438"/>
            <a:chOff x="449264" y="3382271"/>
            <a:chExt cx="1687170" cy="168717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62CD039F-FABC-BFE9-2BE1-299165CBE617}"/>
                </a:ext>
              </a:extLst>
            </p:cNvPr>
            <p:cNvSpPr/>
            <p:nvPr/>
          </p:nvSpPr>
          <p:spPr>
            <a:xfrm>
              <a:off x="449264" y="3382271"/>
              <a:ext cx="1687170" cy="1687170"/>
            </a:xfrm>
            <a:prstGeom prst="ellipse">
              <a:avLst/>
            </a:prstGeom>
            <a:solidFill>
              <a:srgbClr val="025E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://erno.phoenixit.ru/assets/logo-simple.png">
              <a:extLst>
                <a:ext uri="{FF2B5EF4-FFF2-40B4-BE49-F238E27FC236}">
                  <a16:creationId xmlns:a16="http://schemas.microsoft.com/office/drawing/2014/main" id="{3500072F-CE6C-965A-FCD5-2574E39E3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571" y="3612364"/>
              <a:ext cx="1090556" cy="118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56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5BAEE59-A382-3016-9ADB-628F6653EB9A}"/>
              </a:ext>
            </a:extLst>
          </p:cNvPr>
          <p:cNvSpPr/>
          <p:nvPr/>
        </p:nvSpPr>
        <p:spPr>
          <a:xfrm>
            <a:off x="4647520" y="2482019"/>
            <a:ext cx="5558517" cy="38814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E9D7066-F5F8-4025-EE3E-E44AB63E583F}"/>
              </a:ext>
            </a:extLst>
          </p:cNvPr>
          <p:cNvSpPr/>
          <p:nvPr/>
        </p:nvSpPr>
        <p:spPr>
          <a:xfrm>
            <a:off x="446582" y="2482019"/>
            <a:ext cx="3820618" cy="38814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70617A-EF08-D23A-FFF2-7EAA3484878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Функции и возможности ИС «ЕРНО»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038DC2F-9802-FBBE-361E-E0D14261E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915734"/>
              </p:ext>
            </p:extLst>
          </p:nvPr>
        </p:nvGraphicFramePr>
        <p:xfrm>
          <a:off x="446582" y="971549"/>
          <a:ext cx="9759456" cy="495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C331D5-311B-8D61-8253-E6202AE9CA2A}"/>
              </a:ext>
            </a:extLst>
          </p:cNvPr>
          <p:cNvSpPr txBox="1"/>
          <p:nvPr/>
        </p:nvSpPr>
        <p:spPr bwMode="auto">
          <a:xfrm>
            <a:off x="632703" y="2482019"/>
            <a:ext cx="3634497" cy="2268764"/>
          </a:xfrm>
          <a:prstGeom prst="rect">
            <a:avLst/>
          </a:prstGeom>
          <a:noFill/>
        </p:spPr>
        <p:txBody>
          <a:bodyPr wrap="square" lIns="0" tIns="189422" rIns="189422">
            <a:spAutoFit/>
          </a:bodyPr>
          <a:lstStyle/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Управление процессами по учету, управлению и распоряжению имуществом:</a:t>
            </a:r>
          </a:p>
          <a:p>
            <a:pPr>
              <a:buClr>
                <a:srgbClr val="025EA1"/>
              </a:buClr>
              <a:buSzPct val="120000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	- формирование ролевой модели</a:t>
            </a:r>
          </a:p>
          <a:p>
            <a:pPr>
              <a:buClr>
                <a:srgbClr val="025EA1"/>
              </a:buClr>
              <a:buSzPct val="120000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	- описание и автоматизация   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             бизнес-процессов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Автоматизированное наполнение реестра объектов недвижимости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Получение отчетности для сверки 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и контроля качества данных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54CD0-8A68-0DD6-91A5-13454E057F62}"/>
              </a:ext>
            </a:extLst>
          </p:cNvPr>
          <p:cNvSpPr txBox="1"/>
          <p:nvPr/>
        </p:nvSpPr>
        <p:spPr bwMode="auto">
          <a:xfrm>
            <a:off x="4812632" y="2482019"/>
            <a:ext cx="5879181" cy="3746091"/>
          </a:xfrm>
          <a:prstGeom prst="rect">
            <a:avLst/>
          </a:prstGeom>
          <a:noFill/>
        </p:spPr>
        <p:txBody>
          <a:bodyPr wrap="square" lIns="0" tIns="189422" rIns="189422">
            <a:spAutoFit/>
          </a:bodyPr>
          <a:lstStyle/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Хранение сведений об объектах недвижимости организации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Внесение и редактирование пользователем сведений 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об объектах недвижимости организации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Просмотр перечня объектов с возможностью поиска 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и фильтрации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Просмотр карточки объекта, содержащей сведения об объекте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Просмотр расположения объекта на карте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Просмотр документов по объекту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Просмотр свойств объекта, выбранного на карте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Выгрузка выбранного перечня объектов в файл</a:t>
            </a:r>
            <a:b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</a:br>
            <a:endParaRPr lang="ru-RU" sz="1200" dirty="0">
              <a:solidFill>
                <a:srgbClr val="343433"/>
              </a:solidFill>
              <a:ea typeface="Open Sans Light"/>
              <a:cs typeface="Open Sans Light"/>
            </a:endParaRPr>
          </a:p>
          <a:p>
            <a:pPr marL="284148" indent="-284148">
              <a:buClr>
                <a:srgbClr val="025EA1"/>
              </a:buClr>
              <a:buSzPct val="120000"/>
              <a:buFont typeface="Arial"/>
              <a:buChar char="•"/>
              <a:defRPr/>
            </a:pPr>
            <a:r>
              <a:rPr lang="ru-RU" sz="1200" dirty="0">
                <a:solidFill>
                  <a:srgbClr val="343433"/>
                </a:solidFill>
                <a:ea typeface="Open Sans Light"/>
                <a:cs typeface="Open Sans Light"/>
              </a:rPr>
              <a:t>Выгрузка сведений о выбранном объекте в файл  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A5487C4-B68A-ED07-4858-29117BD302D6}"/>
              </a:ext>
            </a:extLst>
          </p:cNvPr>
          <p:cNvGrpSpPr/>
          <p:nvPr/>
        </p:nvGrpSpPr>
        <p:grpSpPr>
          <a:xfrm>
            <a:off x="4806897" y="1945456"/>
            <a:ext cx="521607" cy="521607"/>
            <a:chOff x="9875799" y="3667710"/>
            <a:chExt cx="781445" cy="781445"/>
          </a:xfrm>
        </p:grpSpPr>
        <p:sp>
          <p:nvSpPr>
            <p:cNvPr id="18" name="Полилиния 183">
              <a:extLst>
                <a:ext uri="{FF2B5EF4-FFF2-40B4-BE49-F238E27FC236}">
                  <a16:creationId xmlns:a16="http://schemas.microsoft.com/office/drawing/2014/main" id="{5CDBD6B1-86E7-47C4-83C9-D1D974A03DE6}"/>
                </a:ext>
              </a:extLst>
            </p:cNvPr>
            <p:cNvSpPr/>
            <p:nvPr/>
          </p:nvSpPr>
          <p:spPr>
            <a:xfrm>
              <a:off x="10025328" y="3940111"/>
              <a:ext cx="490031" cy="306336"/>
            </a:xfrm>
            <a:custGeom>
              <a:avLst/>
              <a:gdLst>
                <a:gd name="connsiteX0" fmla="*/ 208380 w 490031"/>
                <a:gd name="connsiteY0" fmla="*/ 262325 h 306336"/>
                <a:gd name="connsiteX1" fmla="*/ 221803 w 490031"/>
                <a:gd name="connsiteY1" fmla="*/ 266900 h 306336"/>
                <a:gd name="connsiteX2" fmla="*/ 223493 w 490031"/>
                <a:gd name="connsiteY2" fmla="*/ 293030 h 306336"/>
                <a:gd name="connsiteX3" fmla="*/ 215639 w 490031"/>
                <a:gd name="connsiteY3" fmla="*/ 301959 h 306336"/>
                <a:gd name="connsiteX4" fmla="*/ 197444 w 490031"/>
                <a:gd name="connsiteY4" fmla="*/ 303131 h 306336"/>
                <a:gd name="connsiteX5" fmla="*/ 188971 w 490031"/>
                <a:gd name="connsiteY5" fmla="*/ 295697 h 306336"/>
                <a:gd name="connsiteX6" fmla="*/ 188961 w 490031"/>
                <a:gd name="connsiteY6" fmla="*/ 295688 h 306336"/>
                <a:gd name="connsiteX7" fmla="*/ 187798 w 490031"/>
                <a:gd name="connsiteY7" fmla="*/ 277504 h 306336"/>
                <a:gd name="connsiteX8" fmla="*/ 195638 w 490031"/>
                <a:gd name="connsiteY8" fmla="*/ 268588 h 306336"/>
                <a:gd name="connsiteX9" fmla="*/ 195650 w 490031"/>
                <a:gd name="connsiteY9" fmla="*/ 268574 h 306336"/>
                <a:gd name="connsiteX10" fmla="*/ 208380 w 490031"/>
                <a:gd name="connsiteY10" fmla="*/ 262325 h 306336"/>
                <a:gd name="connsiteX11" fmla="*/ 182485 w 490031"/>
                <a:gd name="connsiteY11" fmla="*/ 226726 h 306336"/>
                <a:gd name="connsiteX12" fmla="*/ 195265 w 490031"/>
                <a:gd name="connsiteY12" fmla="*/ 231828 h 306336"/>
                <a:gd name="connsiteX13" fmla="*/ 195922 w 490031"/>
                <a:gd name="connsiteY13" fmla="*/ 258022 h 306336"/>
                <a:gd name="connsiteX14" fmla="*/ 170260 w 490031"/>
                <a:gd name="connsiteY14" fmla="*/ 283662 h 306336"/>
                <a:gd name="connsiteX15" fmla="*/ 152026 w 490031"/>
                <a:gd name="connsiteY15" fmla="*/ 283662 h 306336"/>
                <a:gd name="connsiteX16" fmla="*/ 144044 w 490031"/>
                <a:gd name="connsiteY16" fmla="*/ 275687 h 306336"/>
                <a:gd name="connsiteX17" fmla="*/ 144044 w 490031"/>
                <a:gd name="connsiteY17" fmla="*/ 257468 h 306336"/>
                <a:gd name="connsiteX18" fmla="*/ 169706 w 490031"/>
                <a:gd name="connsiteY18" fmla="*/ 231828 h 306336"/>
                <a:gd name="connsiteX19" fmla="*/ 182485 w 490031"/>
                <a:gd name="connsiteY19" fmla="*/ 226726 h 306336"/>
                <a:gd name="connsiteX20" fmla="*/ 152848 w 490031"/>
                <a:gd name="connsiteY20" fmla="*/ 196613 h 306336"/>
                <a:gd name="connsiteX21" fmla="*/ 165605 w 490031"/>
                <a:gd name="connsiteY21" fmla="*/ 202813 h 306336"/>
                <a:gd name="connsiteX22" fmla="*/ 164031 w 490031"/>
                <a:gd name="connsiteY22" fmla="*/ 228955 h 306336"/>
                <a:gd name="connsiteX23" fmla="*/ 136873 w 490031"/>
                <a:gd name="connsiteY23" fmla="*/ 252998 h 306336"/>
                <a:gd name="connsiteX24" fmla="*/ 136873 w 490031"/>
                <a:gd name="connsiteY24" fmla="*/ 253010 h 306336"/>
                <a:gd name="connsiteX25" fmla="*/ 136868 w 490031"/>
                <a:gd name="connsiteY25" fmla="*/ 253014 h 306336"/>
                <a:gd name="connsiteX26" fmla="*/ 118665 w 490031"/>
                <a:gd name="connsiteY26" fmla="*/ 251915 h 306336"/>
                <a:gd name="connsiteX27" fmla="*/ 111186 w 490031"/>
                <a:gd name="connsiteY27" fmla="*/ 243476 h 306336"/>
                <a:gd name="connsiteX28" fmla="*/ 112282 w 490031"/>
                <a:gd name="connsiteY28" fmla="*/ 225296 h 306336"/>
                <a:gd name="connsiteX29" fmla="*/ 139440 w 490031"/>
                <a:gd name="connsiteY29" fmla="*/ 201241 h 306336"/>
                <a:gd name="connsiteX30" fmla="*/ 152848 w 490031"/>
                <a:gd name="connsiteY30" fmla="*/ 196613 h 306336"/>
                <a:gd name="connsiteX31" fmla="*/ 106590 w 490031"/>
                <a:gd name="connsiteY31" fmla="*/ 178714 h 306336"/>
                <a:gd name="connsiteX32" fmla="*/ 119091 w 490031"/>
                <a:gd name="connsiteY32" fmla="*/ 184632 h 306336"/>
                <a:gd name="connsiteX33" fmla="*/ 118059 w 490031"/>
                <a:gd name="connsiteY33" fmla="*/ 210814 h 306336"/>
                <a:gd name="connsiteX34" fmla="*/ 104455 w 490031"/>
                <a:gd name="connsiteY34" fmla="*/ 223158 h 306336"/>
                <a:gd name="connsiteX35" fmla="*/ 104467 w 490031"/>
                <a:gd name="connsiteY35" fmla="*/ 223170 h 306336"/>
                <a:gd name="connsiteX36" fmla="*/ 104462 w 490031"/>
                <a:gd name="connsiteY36" fmla="*/ 223174 h 306336"/>
                <a:gd name="connsiteX37" fmla="*/ 86259 w 490031"/>
                <a:gd name="connsiteY37" fmla="*/ 222075 h 306336"/>
                <a:gd name="connsiteX38" fmla="*/ 78780 w 490031"/>
                <a:gd name="connsiteY38" fmla="*/ 213636 h 306336"/>
                <a:gd name="connsiteX39" fmla="*/ 79876 w 490031"/>
                <a:gd name="connsiteY39" fmla="*/ 195456 h 306336"/>
                <a:gd name="connsiteX40" fmla="*/ 93468 w 490031"/>
                <a:gd name="connsiteY40" fmla="*/ 183087 h 306336"/>
                <a:gd name="connsiteX41" fmla="*/ 106590 w 490031"/>
                <a:gd name="connsiteY41" fmla="*/ 178714 h 306336"/>
                <a:gd name="connsiteX42" fmla="*/ 117608 w 490031"/>
                <a:gd name="connsiteY42" fmla="*/ 42531 h 306336"/>
                <a:gd name="connsiteX43" fmla="*/ 176244 w 490031"/>
                <a:gd name="connsiteY43" fmla="*/ 56704 h 306336"/>
                <a:gd name="connsiteX44" fmla="*/ 143489 w 490031"/>
                <a:gd name="connsiteY44" fmla="*/ 111965 h 306336"/>
                <a:gd name="connsiteX45" fmla="*/ 163000 w 490031"/>
                <a:gd name="connsiteY45" fmla="*/ 123677 h 306336"/>
                <a:gd name="connsiteX46" fmla="*/ 196090 w 490031"/>
                <a:gd name="connsiteY46" fmla="*/ 111591 h 306336"/>
                <a:gd name="connsiteX47" fmla="*/ 219302 w 490031"/>
                <a:gd name="connsiteY47" fmla="*/ 88283 h 306336"/>
                <a:gd name="connsiteX48" fmla="*/ 242140 w 490031"/>
                <a:gd name="connsiteY48" fmla="*/ 83362 h 306336"/>
                <a:gd name="connsiteX49" fmla="*/ 244229 w 490031"/>
                <a:gd name="connsiteY49" fmla="*/ 84650 h 306336"/>
                <a:gd name="connsiteX50" fmla="*/ 389832 w 490031"/>
                <a:gd name="connsiteY50" fmla="*/ 189671 h 306336"/>
                <a:gd name="connsiteX51" fmla="*/ 400729 w 490031"/>
                <a:gd name="connsiteY51" fmla="*/ 200378 h 306336"/>
                <a:gd name="connsiteX52" fmla="*/ 404520 w 490031"/>
                <a:gd name="connsiteY52" fmla="*/ 214898 h 306336"/>
                <a:gd name="connsiteX53" fmla="*/ 388220 w 490031"/>
                <a:gd name="connsiteY53" fmla="*/ 232047 h 306336"/>
                <a:gd name="connsiteX54" fmla="*/ 376614 w 490031"/>
                <a:gd name="connsiteY54" fmla="*/ 230321 h 306336"/>
                <a:gd name="connsiteX55" fmla="*/ 304799 w 490031"/>
                <a:gd name="connsiteY55" fmla="*/ 187429 h 306336"/>
                <a:gd name="connsiteX56" fmla="*/ 300564 w 490031"/>
                <a:gd name="connsiteY56" fmla="*/ 188497 h 306336"/>
                <a:gd name="connsiteX57" fmla="*/ 301498 w 490031"/>
                <a:gd name="connsiteY57" fmla="*/ 192956 h 306336"/>
                <a:gd name="connsiteX58" fmla="*/ 365228 w 490031"/>
                <a:gd name="connsiteY58" fmla="*/ 231017 h 306336"/>
                <a:gd name="connsiteX59" fmla="*/ 372681 w 490031"/>
                <a:gd name="connsiteY59" fmla="*/ 245421 h 306336"/>
                <a:gd name="connsiteX60" fmla="*/ 363745 w 490031"/>
                <a:gd name="connsiteY60" fmla="*/ 261063 h 306336"/>
                <a:gd name="connsiteX61" fmla="*/ 363345 w 490031"/>
                <a:gd name="connsiteY61" fmla="*/ 261346 h 306336"/>
                <a:gd name="connsiteX62" fmla="*/ 359670 w 490031"/>
                <a:gd name="connsiteY62" fmla="*/ 263511 h 306336"/>
                <a:gd name="connsiteX63" fmla="*/ 345691 w 490031"/>
                <a:gd name="connsiteY63" fmla="*/ 262609 h 306336"/>
                <a:gd name="connsiteX64" fmla="*/ 279924 w 490031"/>
                <a:gd name="connsiteY64" fmla="*/ 223505 h 306336"/>
                <a:gd name="connsiteX65" fmla="*/ 279696 w 490031"/>
                <a:gd name="connsiteY65" fmla="*/ 223370 h 306336"/>
                <a:gd name="connsiteX66" fmla="*/ 275325 w 490031"/>
                <a:gd name="connsiteY66" fmla="*/ 224666 h 306336"/>
                <a:gd name="connsiteX67" fmla="*/ 276623 w 490031"/>
                <a:gd name="connsiteY67" fmla="*/ 229032 h 306336"/>
                <a:gd name="connsiteX68" fmla="*/ 322969 w 490031"/>
                <a:gd name="connsiteY68" fmla="*/ 256618 h 306336"/>
                <a:gd name="connsiteX69" fmla="*/ 330449 w 490031"/>
                <a:gd name="connsiteY69" fmla="*/ 269000 h 306336"/>
                <a:gd name="connsiteX70" fmla="*/ 318843 w 490031"/>
                <a:gd name="connsiteY70" fmla="*/ 288958 h 306336"/>
                <a:gd name="connsiteX71" fmla="*/ 318404 w 490031"/>
                <a:gd name="connsiteY71" fmla="*/ 289190 h 306336"/>
                <a:gd name="connsiteX72" fmla="*/ 303948 w 490031"/>
                <a:gd name="connsiteY72" fmla="*/ 288764 h 306336"/>
                <a:gd name="connsiteX73" fmla="*/ 255822 w 490031"/>
                <a:gd name="connsiteY73" fmla="*/ 259749 h 306336"/>
                <a:gd name="connsiteX74" fmla="*/ 251540 w 490031"/>
                <a:gd name="connsiteY74" fmla="*/ 260809 h 306336"/>
                <a:gd name="connsiteX75" fmla="*/ 252495 w 490031"/>
                <a:gd name="connsiteY75" fmla="*/ 265263 h 306336"/>
                <a:gd name="connsiteX76" fmla="*/ 288254 w 490031"/>
                <a:gd name="connsiteY76" fmla="*/ 286883 h 306336"/>
                <a:gd name="connsiteX77" fmla="*/ 290898 w 490031"/>
                <a:gd name="connsiteY77" fmla="*/ 290993 h 306336"/>
                <a:gd name="connsiteX78" fmla="*/ 280014 w 490031"/>
                <a:gd name="connsiteY78" fmla="*/ 305166 h 306336"/>
                <a:gd name="connsiteX79" fmla="*/ 279847 w 490031"/>
                <a:gd name="connsiteY79" fmla="*/ 305166 h 306336"/>
                <a:gd name="connsiteX80" fmla="*/ 228948 w 490031"/>
                <a:gd name="connsiteY80" fmla="*/ 296482 h 306336"/>
                <a:gd name="connsiteX81" fmla="*/ 234454 w 490031"/>
                <a:gd name="connsiteY81" fmla="*/ 279204 h 306336"/>
                <a:gd name="connsiteX82" fmla="*/ 220527 w 490031"/>
                <a:gd name="connsiteY82" fmla="*/ 258357 h 306336"/>
                <a:gd name="connsiteX83" fmla="*/ 209514 w 490031"/>
                <a:gd name="connsiteY83" fmla="*/ 255845 h 306336"/>
                <a:gd name="connsiteX84" fmla="*/ 205040 w 490031"/>
                <a:gd name="connsiteY84" fmla="*/ 256283 h 306336"/>
                <a:gd name="connsiteX85" fmla="*/ 206837 w 490031"/>
                <a:gd name="connsiteY85" fmla="*/ 238115 h 306336"/>
                <a:gd name="connsiteX86" fmla="*/ 176012 w 490031"/>
                <a:gd name="connsiteY86" fmla="*/ 220915 h 306336"/>
                <a:gd name="connsiteX87" fmla="*/ 169048 w 490031"/>
                <a:gd name="connsiteY87" fmla="*/ 197079 h 306336"/>
                <a:gd name="connsiteX88" fmla="*/ 151136 w 490031"/>
                <a:gd name="connsiteY88" fmla="*/ 190122 h 306336"/>
                <a:gd name="connsiteX89" fmla="*/ 135662 w 490031"/>
                <a:gd name="connsiteY89" fmla="*/ 195997 h 306336"/>
                <a:gd name="connsiteX90" fmla="*/ 130503 w 490031"/>
                <a:gd name="connsiteY90" fmla="*/ 200545 h 306336"/>
                <a:gd name="connsiteX91" fmla="*/ 130736 w 490031"/>
                <a:gd name="connsiteY91" fmla="*/ 198445 h 306336"/>
                <a:gd name="connsiteX92" fmla="*/ 124056 w 490031"/>
                <a:gd name="connsiteY92" fmla="*/ 179917 h 306336"/>
                <a:gd name="connsiteX93" fmla="*/ 105138 w 490031"/>
                <a:gd name="connsiteY93" fmla="*/ 171993 h 306336"/>
                <a:gd name="connsiteX94" fmla="*/ 89857 w 490031"/>
                <a:gd name="connsiteY94" fmla="*/ 177714 h 306336"/>
                <a:gd name="connsiteX95" fmla="*/ 89186 w 490031"/>
                <a:gd name="connsiteY95" fmla="*/ 178294 h 306336"/>
                <a:gd name="connsiteX96" fmla="*/ 78032 w 490031"/>
                <a:gd name="connsiteY96" fmla="*/ 188421 h 306336"/>
                <a:gd name="connsiteX97" fmla="*/ 51325 w 490031"/>
                <a:gd name="connsiteY97" fmla="*/ 153015 h 306336"/>
                <a:gd name="connsiteX98" fmla="*/ 51325 w 490031"/>
                <a:gd name="connsiteY98" fmla="*/ 152937 h 306336"/>
                <a:gd name="connsiteX99" fmla="*/ 256905 w 490031"/>
                <a:gd name="connsiteY99" fmla="*/ 35600 h 306336"/>
                <a:gd name="connsiteX100" fmla="*/ 323149 w 490031"/>
                <a:gd name="connsiteY100" fmla="*/ 41797 h 306336"/>
                <a:gd name="connsiteX101" fmla="*/ 346000 w 490031"/>
                <a:gd name="connsiteY101" fmla="*/ 44709 h 306336"/>
                <a:gd name="connsiteX102" fmla="*/ 375853 w 490031"/>
                <a:gd name="connsiteY102" fmla="*/ 41913 h 306336"/>
                <a:gd name="connsiteX103" fmla="*/ 375969 w 490031"/>
                <a:gd name="connsiteY103" fmla="*/ 42132 h 306336"/>
                <a:gd name="connsiteX104" fmla="*/ 437945 w 490031"/>
                <a:gd name="connsiteY104" fmla="*/ 156146 h 306336"/>
                <a:gd name="connsiteX105" fmla="*/ 438035 w 490031"/>
                <a:gd name="connsiteY105" fmla="*/ 156455 h 306336"/>
                <a:gd name="connsiteX106" fmla="*/ 398472 w 490031"/>
                <a:gd name="connsiteY106" fmla="*/ 188009 h 306336"/>
                <a:gd name="connsiteX107" fmla="*/ 243726 w 490031"/>
                <a:gd name="connsiteY107" fmla="*/ 76443 h 306336"/>
                <a:gd name="connsiteX108" fmla="*/ 215356 w 490031"/>
                <a:gd name="connsiteY108" fmla="*/ 82563 h 306336"/>
                <a:gd name="connsiteX109" fmla="*/ 192144 w 490031"/>
                <a:gd name="connsiteY109" fmla="*/ 106554 h 306336"/>
                <a:gd name="connsiteX110" fmla="*/ 162987 w 490031"/>
                <a:gd name="connsiteY110" fmla="*/ 117248 h 306336"/>
                <a:gd name="connsiteX111" fmla="*/ 149833 w 490031"/>
                <a:gd name="connsiteY111" fmla="*/ 110922 h 306336"/>
                <a:gd name="connsiteX112" fmla="*/ 187965 w 490031"/>
                <a:gd name="connsiteY112" fmla="*/ 51911 h 306336"/>
                <a:gd name="connsiteX113" fmla="*/ 202782 w 490031"/>
                <a:gd name="connsiteY113" fmla="*/ 42016 h 306336"/>
                <a:gd name="connsiteX114" fmla="*/ 229940 w 490031"/>
                <a:gd name="connsiteY114" fmla="*/ 36708 h 306336"/>
                <a:gd name="connsiteX115" fmla="*/ 256905 w 490031"/>
                <a:gd name="connsiteY115" fmla="*/ 35600 h 306336"/>
                <a:gd name="connsiteX116" fmla="*/ 38210 w 490031"/>
                <a:gd name="connsiteY116" fmla="*/ 2654 h 306336"/>
                <a:gd name="connsiteX117" fmla="*/ 106517 w 490031"/>
                <a:gd name="connsiteY117" fmla="*/ 35986 h 306336"/>
                <a:gd name="connsiteX118" fmla="*/ 40247 w 490031"/>
                <a:gd name="connsiteY118" fmla="*/ 146366 h 306336"/>
                <a:gd name="connsiteX119" fmla="*/ 0 w 490031"/>
                <a:gd name="connsiteY119" fmla="*/ 134770 h 306336"/>
                <a:gd name="connsiteX120" fmla="*/ 0 w 490031"/>
                <a:gd name="connsiteY120" fmla="*/ 133959 h 306336"/>
                <a:gd name="connsiteX121" fmla="*/ 38210 w 490031"/>
                <a:gd name="connsiteY121" fmla="*/ 2654 h 306336"/>
                <a:gd name="connsiteX122" fmla="*/ 450055 w 490031"/>
                <a:gd name="connsiteY122" fmla="*/ 0 h 306336"/>
                <a:gd name="connsiteX123" fmla="*/ 490031 w 490031"/>
                <a:gd name="connsiteY123" fmla="*/ 129205 h 306336"/>
                <a:gd name="connsiteX124" fmla="*/ 449281 w 490031"/>
                <a:gd name="connsiteY124" fmla="*/ 150000 h 306336"/>
                <a:gd name="connsiteX125" fmla="*/ 387292 w 490031"/>
                <a:gd name="connsiteY125" fmla="*/ 35973 h 3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490031" h="306336">
                  <a:moveTo>
                    <a:pt x="208380" y="262325"/>
                  </a:moveTo>
                  <a:cubicBezTo>
                    <a:pt x="213113" y="262022"/>
                    <a:pt x="217961" y="263523"/>
                    <a:pt x="221803" y="266900"/>
                  </a:cubicBezTo>
                  <a:cubicBezTo>
                    <a:pt x="229492" y="273649"/>
                    <a:pt x="230247" y="285348"/>
                    <a:pt x="223493" y="293030"/>
                  </a:cubicBezTo>
                  <a:lnTo>
                    <a:pt x="215639" y="301959"/>
                  </a:lnTo>
                  <a:cubicBezTo>
                    <a:pt x="210938" y="307302"/>
                    <a:pt x="202793" y="307826"/>
                    <a:pt x="197444" y="303131"/>
                  </a:cubicBezTo>
                  <a:lnTo>
                    <a:pt x="188971" y="295697"/>
                  </a:lnTo>
                  <a:cubicBezTo>
                    <a:pt x="188968" y="295694"/>
                    <a:pt x="188965" y="295692"/>
                    <a:pt x="188961" y="295688"/>
                  </a:cubicBezTo>
                  <a:cubicBezTo>
                    <a:pt x="183615" y="290988"/>
                    <a:pt x="183094" y="282846"/>
                    <a:pt x="187798" y="277504"/>
                  </a:cubicBezTo>
                  <a:lnTo>
                    <a:pt x="195638" y="268588"/>
                  </a:lnTo>
                  <a:cubicBezTo>
                    <a:pt x="195642" y="268583"/>
                    <a:pt x="195646" y="268579"/>
                    <a:pt x="195650" y="268574"/>
                  </a:cubicBezTo>
                  <a:cubicBezTo>
                    <a:pt x="199030" y="264735"/>
                    <a:pt x="203647" y="262628"/>
                    <a:pt x="208380" y="262325"/>
                  </a:cubicBezTo>
                  <a:close/>
                  <a:moveTo>
                    <a:pt x="182485" y="226726"/>
                  </a:moveTo>
                  <a:cubicBezTo>
                    <a:pt x="187085" y="226726"/>
                    <a:pt x="191685" y="228427"/>
                    <a:pt x="195265" y="231828"/>
                  </a:cubicBezTo>
                  <a:cubicBezTo>
                    <a:pt x="202686" y="238880"/>
                    <a:pt x="202980" y="250607"/>
                    <a:pt x="195922" y="258022"/>
                  </a:cubicBezTo>
                  <a:lnTo>
                    <a:pt x="170260" y="283662"/>
                  </a:lnTo>
                  <a:cubicBezTo>
                    <a:pt x="165225" y="288692"/>
                    <a:pt x="157062" y="288692"/>
                    <a:pt x="152026" y="283662"/>
                  </a:cubicBezTo>
                  <a:lnTo>
                    <a:pt x="144044" y="275687"/>
                  </a:lnTo>
                  <a:cubicBezTo>
                    <a:pt x="139009" y="270655"/>
                    <a:pt x="139009" y="262499"/>
                    <a:pt x="144044" y="257468"/>
                  </a:cubicBezTo>
                  <a:lnTo>
                    <a:pt x="169706" y="231828"/>
                  </a:lnTo>
                  <a:cubicBezTo>
                    <a:pt x="173286" y="228427"/>
                    <a:pt x="177885" y="226726"/>
                    <a:pt x="182485" y="226726"/>
                  </a:cubicBezTo>
                  <a:close/>
                  <a:moveTo>
                    <a:pt x="152848" y="196613"/>
                  </a:moveTo>
                  <a:cubicBezTo>
                    <a:pt x="157583" y="196897"/>
                    <a:pt x="162210" y="198987"/>
                    <a:pt x="165605" y="202813"/>
                  </a:cubicBezTo>
                  <a:cubicBezTo>
                    <a:pt x="172395" y="210466"/>
                    <a:pt x="171691" y="222170"/>
                    <a:pt x="164031" y="228955"/>
                  </a:cubicBezTo>
                  <a:lnTo>
                    <a:pt x="136873" y="252998"/>
                  </a:lnTo>
                  <a:lnTo>
                    <a:pt x="136873" y="253010"/>
                  </a:lnTo>
                  <a:cubicBezTo>
                    <a:pt x="136872" y="253012"/>
                    <a:pt x="136871" y="253013"/>
                    <a:pt x="136868" y="253014"/>
                  </a:cubicBezTo>
                  <a:cubicBezTo>
                    <a:pt x="131539" y="257734"/>
                    <a:pt x="123389" y="257242"/>
                    <a:pt x="118665" y="251915"/>
                  </a:cubicBezTo>
                  <a:lnTo>
                    <a:pt x="111186" y="243476"/>
                  </a:lnTo>
                  <a:cubicBezTo>
                    <a:pt x="106467" y="238152"/>
                    <a:pt x="106957" y="230016"/>
                    <a:pt x="112282" y="225296"/>
                  </a:cubicBezTo>
                  <a:lnTo>
                    <a:pt x="139440" y="201241"/>
                  </a:lnTo>
                  <a:cubicBezTo>
                    <a:pt x="143270" y="197849"/>
                    <a:pt x="148114" y="196328"/>
                    <a:pt x="152848" y="196613"/>
                  </a:cubicBezTo>
                  <a:close/>
                  <a:moveTo>
                    <a:pt x="106590" y="178714"/>
                  </a:moveTo>
                  <a:cubicBezTo>
                    <a:pt x="111206" y="178992"/>
                    <a:pt x="115718" y="180986"/>
                    <a:pt x="119091" y="184632"/>
                  </a:cubicBezTo>
                  <a:cubicBezTo>
                    <a:pt x="126043" y="192147"/>
                    <a:pt x="125580" y="203870"/>
                    <a:pt x="118059" y="210814"/>
                  </a:cubicBezTo>
                  <a:lnTo>
                    <a:pt x="104455" y="223158"/>
                  </a:lnTo>
                  <a:lnTo>
                    <a:pt x="104467" y="223170"/>
                  </a:lnTo>
                  <a:cubicBezTo>
                    <a:pt x="104466" y="223172"/>
                    <a:pt x="104465" y="223173"/>
                    <a:pt x="104462" y="223174"/>
                  </a:cubicBezTo>
                  <a:cubicBezTo>
                    <a:pt x="99133" y="227894"/>
                    <a:pt x="90983" y="227402"/>
                    <a:pt x="86259" y="222075"/>
                  </a:cubicBezTo>
                  <a:lnTo>
                    <a:pt x="78780" y="213636"/>
                  </a:lnTo>
                  <a:cubicBezTo>
                    <a:pt x="74061" y="208312"/>
                    <a:pt x="74551" y="200176"/>
                    <a:pt x="79876" y="195456"/>
                  </a:cubicBezTo>
                  <a:lnTo>
                    <a:pt x="93468" y="183087"/>
                  </a:lnTo>
                  <a:cubicBezTo>
                    <a:pt x="97255" y="179873"/>
                    <a:pt x="101974" y="178436"/>
                    <a:pt x="106590" y="178714"/>
                  </a:cubicBezTo>
                  <a:close/>
                  <a:moveTo>
                    <a:pt x="117608" y="42531"/>
                  </a:moveTo>
                  <a:cubicBezTo>
                    <a:pt x="141555" y="55325"/>
                    <a:pt x="159480" y="55557"/>
                    <a:pt x="176244" y="56704"/>
                  </a:cubicBezTo>
                  <a:cubicBezTo>
                    <a:pt x="141916" y="102392"/>
                    <a:pt x="142922" y="108563"/>
                    <a:pt x="143489" y="111965"/>
                  </a:cubicBezTo>
                  <a:cubicBezTo>
                    <a:pt x="144701" y="119193"/>
                    <a:pt x="152168" y="123677"/>
                    <a:pt x="163000" y="123677"/>
                  </a:cubicBezTo>
                  <a:cubicBezTo>
                    <a:pt x="174168" y="123677"/>
                    <a:pt x="186522" y="119167"/>
                    <a:pt x="196090" y="111591"/>
                  </a:cubicBezTo>
                  <a:cubicBezTo>
                    <a:pt x="209385" y="101078"/>
                    <a:pt x="216375" y="92394"/>
                    <a:pt x="219302" y="88283"/>
                  </a:cubicBezTo>
                  <a:lnTo>
                    <a:pt x="242140" y="83362"/>
                  </a:lnTo>
                  <a:lnTo>
                    <a:pt x="244229" y="84650"/>
                  </a:lnTo>
                  <a:lnTo>
                    <a:pt x="389832" y="189671"/>
                  </a:lnTo>
                  <a:cubicBezTo>
                    <a:pt x="393656" y="193040"/>
                    <a:pt x="397294" y="196614"/>
                    <a:pt x="400729" y="200378"/>
                  </a:cubicBezTo>
                  <a:cubicBezTo>
                    <a:pt x="404295" y="204306"/>
                    <a:pt x="405711" y="209730"/>
                    <a:pt x="404520" y="214898"/>
                  </a:cubicBezTo>
                  <a:cubicBezTo>
                    <a:pt x="402884" y="223294"/>
                    <a:pt x="396528" y="229982"/>
                    <a:pt x="388220" y="232047"/>
                  </a:cubicBezTo>
                  <a:cubicBezTo>
                    <a:pt x="384276" y="233043"/>
                    <a:pt x="380098" y="232422"/>
                    <a:pt x="376614" y="230321"/>
                  </a:cubicBezTo>
                  <a:lnTo>
                    <a:pt x="304799" y="187429"/>
                  </a:lnTo>
                  <a:cubicBezTo>
                    <a:pt x="303324" y="186630"/>
                    <a:pt x="301483" y="187095"/>
                    <a:pt x="300564" y="188497"/>
                  </a:cubicBezTo>
                  <a:cubicBezTo>
                    <a:pt x="299590" y="189986"/>
                    <a:pt x="300007" y="191982"/>
                    <a:pt x="301498" y="192956"/>
                  </a:cubicBezTo>
                  <a:lnTo>
                    <a:pt x="365228" y="231017"/>
                  </a:lnTo>
                  <a:cubicBezTo>
                    <a:pt x="370272" y="233992"/>
                    <a:pt x="373169" y="239589"/>
                    <a:pt x="372681" y="245421"/>
                  </a:cubicBezTo>
                  <a:cubicBezTo>
                    <a:pt x="372098" y="251678"/>
                    <a:pt x="368841" y="257379"/>
                    <a:pt x="363745" y="261063"/>
                  </a:cubicBezTo>
                  <a:lnTo>
                    <a:pt x="363345" y="261346"/>
                  </a:lnTo>
                  <a:cubicBezTo>
                    <a:pt x="362192" y="262184"/>
                    <a:pt x="360962" y="262909"/>
                    <a:pt x="359670" y="263511"/>
                  </a:cubicBezTo>
                  <a:cubicBezTo>
                    <a:pt x="355146" y="265527"/>
                    <a:pt x="349918" y="265190"/>
                    <a:pt x="345691" y="262609"/>
                  </a:cubicBezTo>
                  <a:lnTo>
                    <a:pt x="279924" y="223505"/>
                  </a:lnTo>
                  <a:cubicBezTo>
                    <a:pt x="279850" y="223456"/>
                    <a:pt x="279774" y="223411"/>
                    <a:pt x="279696" y="223370"/>
                  </a:cubicBezTo>
                  <a:cubicBezTo>
                    <a:pt x="278131" y="222521"/>
                    <a:pt x="276174" y="223102"/>
                    <a:pt x="275325" y="224666"/>
                  </a:cubicBezTo>
                  <a:cubicBezTo>
                    <a:pt x="274477" y="226229"/>
                    <a:pt x="275057" y="228185"/>
                    <a:pt x="276623" y="229032"/>
                  </a:cubicBezTo>
                  <a:lnTo>
                    <a:pt x="322969" y="256618"/>
                  </a:lnTo>
                  <a:cubicBezTo>
                    <a:pt x="327419" y="259193"/>
                    <a:pt x="330241" y="263865"/>
                    <a:pt x="330449" y="269000"/>
                  </a:cubicBezTo>
                  <a:cubicBezTo>
                    <a:pt x="330730" y="277326"/>
                    <a:pt x="326221" y="285078"/>
                    <a:pt x="318843" y="288958"/>
                  </a:cubicBezTo>
                  <a:lnTo>
                    <a:pt x="318404" y="289190"/>
                  </a:lnTo>
                  <a:cubicBezTo>
                    <a:pt x="313844" y="291590"/>
                    <a:pt x="308359" y="291428"/>
                    <a:pt x="303948" y="288764"/>
                  </a:cubicBezTo>
                  <a:lnTo>
                    <a:pt x="255822" y="259749"/>
                  </a:lnTo>
                  <a:cubicBezTo>
                    <a:pt x="254338" y="258918"/>
                    <a:pt x="252463" y="259382"/>
                    <a:pt x="251540" y="260809"/>
                  </a:cubicBezTo>
                  <a:cubicBezTo>
                    <a:pt x="250572" y="262302"/>
                    <a:pt x="251001" y="264297"/>
                    <a:pt x="252495" y="265263"/>
                  </a:cubicBezTo>
                  <a:lnTo>
                    <a:pt x="288254" y="286883"/>
                  </a:lnTo>
                  <a:cubicBezTo>
                    <a:pt x="289735" y="287759"/>
                    <a:pt x="290715" y="289284"/>
                    <a:pt x="290898" y="290993"/>
                  </a:cubicBezTo>
                  <a:cubicBezTo>
                    <a:pt x="291669" y="297871"/>
                    <a:pt x="286863" y="304129"/>
                    <a:pt x="280014" y="305166"/>
                  </a:cubicBezTo>
                  <a:lnTo>
                    <a:pt x="279847" y="305166"/>
                  </a:lnTo>
                  <a:cubicBezTo>
                    <a:pt x="266345" y="307086"/>
                    <a:pt x="250870" y="305334"/>
                    <a:pt x="228948" y="296482"/>
                  </a:cubicBezTo>
                  <a:cubicBezTo>
                    <a:pt x="232903" y="291625"/>
                    <a:pt x="234870" y="285452"/>
                    <a:pt x="234454" y="279204"/>
                  </a:cubicBezTo>
                  <a:cubicBezTo>
                    <a:pt x="233878" y="270266"/>
                    <a:pt x="228567" y="262317"/>
                    <a:pt x="220527" y="258357"/>
                  </a:cubicBezTo>
                  <a:cubicBezTo>
                    <a:pt x="217105" y="256667"/>
                    <a:pt x="213331" y="255806"/>
                    <a:pt x="209514" y="255845"/>
                  </a:cubicBezTo>
                  <a:cubicBezTo>
                    <a:pt x="208012" y="255855"/>
                    <a:pt x="206515" y="256001"/>
                    <a:pt x="205040" y="256283"/>
                  </a:cubicBezTo>
                  <a:cubicBezTo>
                    <a:pt x="207915" y="250672"/>
                    <a:pt x="208557" y="244181"/>
                    <a:pt x="206837" y="238115"/>
                  </a:cubicBezTo>
                  <a:cubicBezTo>
                    <a:pt x="203079" y="224860"/>
                    <a:pt x="189277" y="217159"/>
                    <a:pt x="176012" y="220915"/>
                  </a:cubicBezTo>
                  <a:cubicBezTo>
                    <a:pt x="178100" y="212298"/>
                    <a:pt x="175448" y="203221"/>
                    <a:pt x="169048" y="197079"/>
                  </a:cubicBezTo>
                  <a:cubicBezTo>
                    <a:pt x="164202" y="192534"/>
                    <a:pt x="157783" y="190040"/>
                    <a:pt x="151136" y="190122"/>
                  </a:cubicBezTo>
                  <a:cubicBezTo>
                    <a:pt x="145433" y="190125"/>
                    <a:pt x="139929" y="192215"/>
                    <a:pt x="135662" y="195997"/>
                  </a:cubicBezTo>
                  <a:lnTo>
                    <a:pt x="130503" y="200545"/>
                  </a:lnTo>
                  <a:cubicBezTo>
                    <a:pt x="130607" y="199849"/>
                    <a:pt x="130736" y="199154"/>
                    <a:pt x="130736" y="198445"/>
                  </a:cubicBezTo>
                  <a:cubicBezTo>
                    <a:pt x="131162" y="191612"/>
                    <a:pt x="128745" y="184909"/>
                    <a:pt x="124056" y="179917"/>
                  </a:cubicBezTo>
                  <a:cubicBezTo>
                    <a:pt x="119118" y="174776"/>
                    <a:pt x="112269" y="171908"/>
                    <a:pt x="105138" y="171993"/>
                  </a:cubicBezTo>
                  <a:cubicBezTo>
                    <a:pt x="99519" y="171989"/>
                    <a:pt x="94089" y="174023"/>
                    <a:pt x="89857" y="177714"/>
                  </a:cubicBezTo>
                  <a:lnTo>
                    <a:pt x="89186" y="178294"/>
                  </a:lnTo>
                  <a:lnTo>
                    <a:pt x="78032" y="188421"/>
                  </a:lnTo>
                  <a:cubicBezTo>
                    <a:pt x="61010" y="168965"/>
                    <a:pt x="52305" y="154664"/>
                    <a:pt x="51325" y="153015"/>
                  </a:cubicBezTo>
                  <a:lnTo>
                    <a:pt x="51325" y="152937"/>
                  </a:lnTo>
                  <a:close/>
                  <a:moveTo>
                    <a:pt x="256905" y="35600"/>
                  </a:moveTo>
                  <a:cubicBezTo>
                    <a:pt x="280181" y="35600"/>
                    <a:pt x="309351" y="37365"/>
                    <a:pt x="323149" y="41797"/>
                  </a:cubicBezTo>
                  <a:cubicBezTo>
                    <a:pt x="329958" y="43987"/>
                    <a:pt x="338121" y="44709"/>
                    <a:pt x="346000" y="44709"/>
                  </a:cubicBezTo>
                  <a:cubicBezTo>
                    <a:pt x="356012" y="44630"/>
                    <a:pt x="366000" y="43695"/>
                    <a:pt x="375853" y="41913"/>
                  </a:cubicBezTo>
                  <a:lnTo>
                    <a:pt x="375969" y="42132"/>
                  </a:lnTo>
                  <a:lnTo>
                    <a:pt x="437945" y="156146"/>
                  </a:lnTo>
                  <a:lnTo>
                    <a:pt x="438035" y="156455"/>
                  </a:lnTo>
                  <a:cubicBezTo>
                    <a:pt x="425914" y="172767"/>
                    <a:pt x="398472" y="188009"/>
                    <a:pt x="398472" y="188009"/>
                  </a:cubicBezTo>
                  <a:lnTo>
                    <a:pt x="243726" y="76443"/>
                  </a:lnTo>
                  <a:lnTo>
                    <a:pt x="215356" y="82563"/>
                  </a:lnTo>
                  <a:cubicBezTo>
                    <a:pt x="215356" y="82563"/>
                    <a:pt x="209553" y="92742"/>
                    <a:pt x="192144" y="106554"/>
                  </a:cubicBezTo>
                  <a:cubicBezTo>
                    <a:pt x="183852" y="113198"/>
                    <a:pt x="173613" y="116954"/>
                    <a:pt x="162987" y="117248"/>
                  </a:cubicBezTo>
                  <a:cubicBezTo>
                    <a:pt x="155778" y="117248"/>
                    <a:pt x="150504" y="114929"/>
                    <a:pt x="149833" y="110922"/>
                  </a:cubicBezTo>
                  <a:cubicBezTo>
                    <a:pt x="148699" y="104106"/>
                    <a:pt x="175947" y="67617"/>
                    <a:pt x="187965" y="51911"/>
                  </a:cubicBezTo>
                  <a:cubicBezTo>
                    <a:pt x="191673" y="47065"/>
                    <a:pt x="196884" y="43585"/>
                    <a:pt x="202782" y="42016"/>
                  </a:cubicBezTo>
                  <a:cubicBezTo>
                    <a:pt x="211700" y="39612"/>
                    <a:pt x="220774" y="37838"/>
                    <a:pt x="229940" y="36708"/>
                  </a:cubicBezTo>
                  <a:cubicBezTo>
                    <a:pt x="238904" y="35874"/>
                    <a:pt x="247904" y="35504"/>
                    <a:pt x="256905" y="35600"/>
                  </a:cubicBezTo>
                  <a:close/>
                  <a:moveTo>
                    <a:pt x="38210" y="2654"/>
                  </a:moveTo>
                  <a:lnTo>
                    <a:pt x="106517" y="35986"/>
                  </a:lnTo>
                  <a:lnTo>
                    <a:pt x="40247" y="146366"/>
                  </a:lnTo>
                  <a:lnTo>
                    <a:pt x="0" y="134770"/>
                  </a:lnTo>
                  <a:cubicBezTo>
                    <a:pt x="0" y="134500"/>
                    <a:pt x="0" y="134229"/>
                    <a:pt x="0" y="133959"/>
                  </a:cubicBezTo>
                  <a:cubicBezTo>
                    <a:pt x="-76" y="87442"/>
                    <a:pt x="13183" y="41878"/>
                    <a:pt x="38210" y="2654"/>
                  </a:cubicBezTo>
                  <a:close/>
                  <a:moveTo>
                    <a:pt x="450055" y="0"/>
                  </a:moveTo>
                  <a:cubicBezTo>
                    <a:pt x="475322" y="38433"/>
                    <a:pt x="489182" y="83229"/>
                    <a:pt x="490031" y="129205"/>
                  </a:cubicBezTo>
                  <a:lnTo>
                    <a:pt x="449281" y="150000"/>
                  </a:lnTo>
                  <a:lnTo>
                    <a:pt x="387292" y="35973"/>
                  </a:lnTo>
                  <a:close/>
                </a:path>
              </a:pathLst>
            </a:custGeom>
            <a:solidFill>
              <a:schemeClr val="bg1"/>
            </a:solidFill>
            <a:ln w="12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AD9E27C-D8F2-B79E-38AC-D143DD57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75799" y="3667710"/>
              <a:ext cx="781445" cy="781445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DF83CA-57D2-1A17-08FC-28BD8206C1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703" y="1945684"/>
            <a:ext cx="521607" cy="5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7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15E9E7-15A6-E56E-C1CA-EA72C9B8CF6B}"/>
              </a:ext>
            </a:extLst>
          </p:cNvPr>
          <p:cNvSpPr txBox="1"/>
          <p:nvPr/>
        </p:nvSpPr>
        <p:spPr bwMode="auto">
          <a:xfrm>
            <a:off x="363102" y="1285881"/>
            <a:ext cx="6202589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altLang="ru-RU" sz="1400" dirty="0"/>
              <a:t>Список по виду объекта недвижимости: отображаются все загруженные объекты в зависимости от выбранного вида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Автоматизированное рабочее место ИС «ЕРНО»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BEBC5-5E43-0918-F349-AC94C7F6580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" t="525"/>
          <a:stretch/>
        </p:blipFill>
        <p:spPr>
          <a:xfrm>
            <a:off x="449264" y="2067489"/>
            <a:ext cx="8929686" cy="4683633"/>
          </a:xfrm>
          <a:prstGeom prst="rect">
            <a:avLst/>
          </a:prstGeom>
          <a:effectLst>
            <a:outerShdw blurRad="304800" dist="38100" dir="5400000" algn="t" rotWithShape="0">
              <a:schemeClr val="tx1">
                <a:lumMod val="60000"/>
                <a:lumOff val="40000"/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25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15E9E7-15A6-E56E-C1CA-EA72C9B8CF6B}"/>
              </a:ext>
            </a:extLst>
          </p:cNvPr>
          <p:cNvSpPr txBox="1"/>
          <p:nvPr/>
        </p:nvSpPr>
        <p:spPr bwMode="auto">
          <a:xfrm>
            <a:off x="363102" y="1285881"/>
            <a:ext cx="6202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altLang="ru-RU" sz="1400" dirty="0"/>
              <a:t>Карточка объекта недвижимости</a:t>
            </a:r>
            <a:endParaRPr lang="en-US" altLang="ru-RU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Автоматизированное рабочее место ИС «ЕРНО»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511B89-0AB3-79D1-A1D4-A7FE507DC3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9264" y="1888940"/>
            <a:ext cx="8929686" cy="4777454"/>
          </a:xfrm>
          <a:prstGeom prst="rect">
            <a:avLst/>
          </a:prstGeom>
          <a:effectLst>
            <a:outerShdw blurRad="304800" dist="38100" dir="5400000" algn="t" rotWithShape="0">
              <a:schemeClr val="tx1">
                <a:lumMod val="60000"/>
                <a:lumOff val="40000"/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98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15E9E7-15A6-E56E-C1CA-EA72C9B8CF6B}"/>
              </a:ext>
            </a:extLst>
          </p:cNvPr>
          <p:cNvSpPr txBox="1"/>
          <p:nvPr/>
        </p:nvSpPr>
        <p:spPr bwMode="auto">
          <a:xfrm>
            <a:off x="363102" y="1285881"/>
            <a:ext cx="7358498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altLang="ru-RU" sz="1400" dirty="0"/>
              <a:t>Вкладка, на которой отображаются все загруженные записи о вещных правах, которые зарегистрированы на объект недвижимости, ограничения и сделки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Автоматизированное рабочее место ИС «ЕРНО»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D426D0-25AB-51B8-E5C1-A78FB1A909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9264" y="2061683"/>
            <a:ext cx="8929686" cy="4737363"/>
          </a:xfrm>
          <a:prstGeom prst="rect">
            <a:avLst/>
          </a:prstGeom>
          <a:effectLst>
            <a:outerShdw blurRad="304800" dist="38100" dir="5400000" algn="t" rotWithShape="0">
              <a:schemeClr val="tx1">
                <a:lumMod val="60000"/>
                <a:lumOff val="40000"/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67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15E9E7-15A6-E56E-C1CA-EA72C9B8CF6B}"/>
              </a:ext>
            </a:extLst>
          </p:cNvPr>
          <p:cNvSpPr txBox="1"/>
          <p:nvPr/>
        </p:nvSpPr>
        <p:spPr bwMode="auto">
          <a:xfrm>
            <a:off x="363102" y="1285881"/>
            <a:ext cx="6202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altLang="ru-RU" sz="1400" dirty="0"/>
              <a:t>Поиск по объектам недвижимости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Автоматизированное рабочее место ИС «ЕРНО»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6C630-A049-3762-7AD0-DE2953778A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9264" y="1888940"/>
            <a:ext cx="8929686" cy="4778410"/>
          </a:xfrm>
          <a:prstGeom prst="rect">
            <a:avLst/>
          </a:prstGeom>
          <a:effectLst>
            <a:outerShdw blurRad="304800" dist="38100" dir="5400000" algn="t" rotWithShape="0">
              <a:schemeClr val="tx1">
                <a:lumMod val="60000"/>
                <a:lumOff val="40000"/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36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15E9E7-15A6-E56E-C1CA-EA72C9B8CF6B}"/>
              </a:ext>
            </a:extLst>
          </p:cNvPr>
          <p:cNvSpPr txBox="1"/>
          <p:nvPr/>
        </p:nvSpPr>
        <p:spPr bwMode="auto">
          <a:xfrm>
            <a:off x="363102" y="1285881"/>
            <a:ext cx="6202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ea typeface="Calibri" pitchFamily="34" charset="0"/>
                <a:cs typeface="Times New Roman" pitchFamily="18" charset="0"/>
              </a:rPr>
              <a:t>Поиск по записям реестра прав</a:t>
            </a:r>
            <a:endParaRPr lang="ru-RU" altLang="ru-RU" sz="1800" dirty="0">
              <a:cs typeface="Arial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D64D12-159B-BFA0-6410-D74DA31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Автоматизированное рабочее место ИС «ЕРНО»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6DA644-134B-B362-68C6-CE2D1AE55E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9264" y="1907990"/>
            <a:ext cx="7067194" cy="4759360"/>
          </a:xfrm>
          <a:prstGeom prst="rect">
            <a:avLst/>
          </a:prstGeom>
          <a:effectLst>
            <a:outerShdw blurRad="304800" dist="38100" dir="5400000" algn="t" rotWithShape="0">
              <a:schemeClr val="tx1">
                <a:lumMod val="60000"/>
                <a:lumOff val="40000"/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651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137477</TotalTime>
  <Words>536</Words>
  <Application>Microsoft Macintosh PowerPoint</Application>
  <PresentationFormat>Произвольный</PresentationFormat>
  <Paragraphs>97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Arial</vt:lpstr>
      <vt:lpstr>Calibri</vt:lpstr>
      <vt:lpstr>Open Sans Light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 «Единый реестр  недвижимости организации»</vt:lpstr>
      <vt:lpstr>О компании</vt:lpstr>
      <vt:lpstr>О системе</vt:lpstr>
      <vt:lpstr>Функции и возможности ИС «ЕРНО»</vt:lpstr>
      <vt:lpstr>Автоматизированное рабочее место ИС «ЕРНО» </vt:lpstr>
      <vt:lpstr>Автоматизированное рабочее место ИС «ЕРНО» </vt:lpstr>
      <vt:lpstr>Автоматизированное рабочее место ИС «ЕРНО» </vt:lpstr>
      <vt:lpstr>Автоматизированное рабочее место ИС «ЕРНО» </vt:lpstr>
      <vt:lpstr>Автоматизированное рабочее место ИС «ЕРНО» </vt:lpstr>
      <vt:lpstr>Типы реестровых записей</vt:lpstr>
      <vt:lpstr>Связи между реестровыми записями</vt:lpstr>
      <vt:lpstr>Основные атрибуты записей об 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Цифровая Лига</cp:lastModifiedBy>
  <cp:revision>696</cp:revision>
  <cp:lastPrinted>2022-03-29T16:00:11Z</cp:lastPrinted>
  <dcterms:created xsi:type="dcterms:W3CDTF">2021-10-19T14:08:40Z</dcterms:created>
  <dcterms:modified xsi:type="dcterms:W3CDTF">2024-03-05T12:13:43Z</dcterms:modified>
</cp:coreProperties>
</file>